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handoutMasterIdLst>
    <p:handoutMasterId r:id="rId30"/>
  </p:handoutMasterIdLst>
  <p:sldIdLst>
    <p:sldId id="302" r:id="rId2"/>
    <p:sldId id="303" r:id="rId3"/>
    <p:sldId id="288" r:id="rId4"/>
    <p:sldId id="289" r:id="rId5"/>
    <p:sldId id="290" r:id="rId6"/>
    <p:sldId id="292" r:id="rId7"/>
    <p:sldId id="293" r:id="rId8"/>
    <p:sldId id="294" r:id="rId9"/>
    <p:sldId id="278" r:id="rId10"/>
    <p:sldId id="279" r:id="rId11"/>
    <p:sldId id="261" r:id="rId12"/>
    <p:sldId id="262" r:id="rId13"/>
    <p:sldId id="297" r:id="rId14"/>
    <p:sldId id="264" r:id="rId15"/>
    <p:sldId id="298" r:id="rId16"/>
    <p:sldId id="299" r:id="rId17"/>
    <p:sldId id="268" r:id="rId18"/>
    <p:sldId id="295" r:id="rId19"/>
    <p:sldId id="270" r:id="rId20"/>
    <p:sldId id="305" r:id="rId21"/>
    <p:sldId id="271" r:id="rId22"/>
    <p:sldId id="272" r:id="rId23"/>
    <p:sldId id="300" r:id="rId24"/>
    <p:sldId id="301" r:id="rId25"/>
    <p:sldId id="277" r:id="rId26"/>
    <p:sldId id="274" r:id="rId27"/>
    <p:sldId id="30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867" autoAdjust="0"/>
  </p:normalViewPr>
  <p:slideViewPr>
    <p:cSldViewPr>
      <p:cViewPr>
        <p:scale>
          <a:sx n="96" d="100"/>
          <a:sy n="96" d="100"/>
        </p:scale>
        <p:origin x="636" y="-7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dPt>
          <c:dPt>
            <c:idx val="1"/>
            <c:bubble3D val="0"/>
            <c:spPr>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dPt>
          <c:dPt>
            <c:idx val="2"/>
            <c:bubble3D val="0"/>
            <c:spPr>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dPt>
          <c:dPt>
            <c:idx val="3"/>
            <c:bubble3D val="0"/>
            <c:spPr>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dPt>
          <c:dPt>
            <c:idx val="4"/>
            <c:bubble3D val="0"/>
            <c:spPr>
              <a:gradFill rotWithShape="1">
                <a:gsLst>
                  <a:gs pos="0">
                    <a:schemeClr val="accent5">
                      <a:tint val="98000"/>
                      <a:shade val="25000"/>
                      <a:satMod val="250000"/>
                    </a:schemeClr>
                  </a:gs>
                  <a:gs pos="68000">
                    <a:schemeClr val="accent5">
                      <a:tint val="86000"/>
                      <a:satMod val="115000"/>
                    </a:schemeClr>
                  </a:gs>
                  <a:gs pos="100000">
                    <a:schemeClr val="accent5">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dPt>
          <c:dPt>
            <c:idx val="5"/>
            <c:bubble3D val="0"/>
            <c:spPr>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dPt>
          <c:cat>
            <c:strRef>
              <c:f>Sheet1!$A$2:$A$7</c:f>
              <c:strCache>
                <c:ptCount val="6"/>
                <c:pt idx="0">
                  <c:v>1st Qtr</c:v>
                </c:pt>
                <c:pt idx="1">
                  <c:v>2nd Qtr</c:v>
                </c:pt>
                <c:pt idx="2">
                  <c:v>3rd Qtr</c:v>
                </c:pt>
                <c:pt idx="3">
                  <c:v>4th Qtr</c:v>
                </c:pt>
                <c:pt idx="4">
                  <c:v>5th Qtr</c:v>
                </c:pt>
                <c:pt idx="5">
                  <c:v>6th Qtr</c:v>
                </c:pt>
              </c:strCache>
            </c:strRef>
          </c:cat>
          <c:val>
            <c:numRef>
              <c:f>Sheet1!$B$2:$B$7</c:f>
              <c:numCache>
                <c:formatCode>General</c:formatCode>
                <c:ptCount val="6"/>
                <c:pt idx="0">
                  <c:v>4</c:v>
                </c:pt>
                <c:pt idx="1">
                  <c:v>4</c:v>
                </c:pt>
                <c:pt idx="2">
                  <c:v>4</c:v>
                </c:pt>
                <c:pt idx="3">
                  <c:v>4</c:v>
                </c:pt>
                <c:pt idx="4">
                  <c:v>4</c:v>
                </c:pt>
                <c:pt idx="5">
                  <c:v>16</c:v>
                </c:pt>
              </c:numCache>
            </c:numRef>
          </c:val>
        </c:ser>
        <c:dLbls>
          <c:showLegendKey val="0"/>
          <c:showVal val="0"/>
          <c:showCatName val="0"/>
          <c:showSerName val="0"/>
          <c:showPercent val="0"/>
          <c:showBubbleSize val="0"/>
          <c:showLeaderLines val="1"/>
        </c:dLbls>
        <c:firstSliceAng val="263"/>
      </c:pieChart>
      <c:spPr>
        <a:noFill/>
        <a:ln>
          <a:noFill/>
        </a:ln>
        <a:effectLst/>
      </c:spPr>
    </c:plotArea>
    <c:plotVisOnly val="1"/>
    <c:dispBlanksAs val="gap"/>
    <c:showDLblsOverMax val="0"/>
  </c:chart>
  <c:spPr>
    <a:solidFill>
      <a:srgbClr val="FF0000"/>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A3E4DD-085D-44EB-AB32-9EE857F681BC}" type="datetimeFigureOut">
              <a:rPr lang="en-US" smtClean="0"/>
              <a:t>9/17/2016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524533-36CE-4F69-B5BF-F545C93CB941}" type="slidenum">
              <a:rPr lang="en-US" smtClean="0"/>
              <a:t>‹#›</a:t>
            </a:fld>
            <a:endParaRPr lang="en-US"/>
          </a:p>
        </p:txBody>
      </p:sp>
    </p:spTree>
    <p:extLst>
      <p:ext uri="{BB962C8B-B14F-4D97-AF65-F5344CB8AC3E}">
        <p14:creationId xmlns:p14="http://schemas.microsoft.com/office/powerpoint/2010/main" val="649345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967786-B73C-4FE1-AD5F-3B1075430E98}" type="datetimeFigureOut">
              <a:rPr lang="en-US" smtClean="0"/>
              <a:pPr/>
              <a:t>9/17/2016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2C1556-4807-4F95-85B4-D865103B427B}" type="slidenum">
              <a:rPr lang="en-US" smtClean="0"/>
              <a:pPr/>
              <a:t>‹#›</a:t>
            </a:fld>
            <a:endParaRPr lang="en-US"/>
          </a:p>
        </p:txBody>
      </p:sp>
    </p:spTree>
    <p:extLst>
      <p:ext uri="{BB962C8B-B14F-4D97-AF65-F5344CB8AC3E}">
        <p14:creationId xmlns:p14="http://schemas.microsoft.com/office/powerpoint/2010/main" val="22976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Canción</a:t>
            </a:r>
            <a:r>
              <a:rPr lang="en-US" baseline="0" dirty="0" smtClean="0"/>
              <a:t> No </a:t>
            </a:r>
            <a:r>
              <a:rPr lang="en-US" baseline="0" dirty="0" err="1" smtClean="0"/>
              <a:t>Basta</a:t>
            </a:r>
            <a:r>
              <a:rPr lang="en-US" baseline="0" dirty="0" smtClean="0"/>
              <a:t> con Franco de Vita</a:t>
            </a:r>
          </a:p>
          <a:p>
            <a:endParaRPr lang="en-US" baseline="0" dirty="0" smtClean="0"/>
          </a:p>
          <a:p>
            <a:pPr rtl="0"/>
            <a:r>
              <a:rPr lang="es-ES" dirty="0" smtClean="0"/>
              <a:t>No se puede pretender que hallan padres perfectos</a:t>
            </a:r>
          </a:p>
          <a:p>
            <a:pPr rtl="0"/>
            <a:r>
              <a:rPr lang="es-ES" dirty="0" smtClean="0"/>
              <a:t>pero si pueden haber padres que hagan lo mejor para sus hijos</a:t>
            </a:r>
          </a:p>
          <a:p>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3</a:t>
            </a:fld>
            <a:endParaRPr lang="en-US"/>
          </a:p>
        </p:txBody>
      </p:sp>
    </p:spTree>
    <p:extLst>
      <p:ext uri="{BB962C8B-B14F-4D97-AF65-F5344CB8AC3E}">
        <p14:creationId xmlns:p14="http://schemas.microsoft.com/office/powerpoint/2010/main" val="212059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Guys are afraid of getting girls pregnant.</a:t>
            </a:r>
            <a:r>
              <a:rPr lang="en-US" baseline="0" dirty="0" smtClean="0"/>
              <a:t> Girls are afraid of getting pregnant. Parents are afraid of their sons getting a girl pregnant. Parents are afraid of their daughter getting pregnant. Recent changes in the law have made guys carry their share of responsibility. Until the baby is delivered, the guys has no legal rights. The girl can make any decision she wants to regarding the pregnancy. But once the baby is born, things change. After an unwed mother has given birth, she’s required to give the name and social security number of the father. The father will be notified of his child’s birth. If he thinks he’s  not really the father, he has a specific length of time (30 days in many states) to take a paternity test to prove his statement. If he isn’t the father, officials will go back to the mother and say “Sorry. Try again,” until they have the real father identified. That’s when the real fun begins.</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14</a:t>
            </a:fld>
            <a:endParaRPr lang="en-US"/>
          </a:p>
        </p:txBody>
      </p:sp>
    </p:spTree>
    <p:extLst>
      <p:ext uri="{BB962C8B-B14F-4D97-AF65-F5344CB8AC3E}">
        <p14:creationId xmlns:p14="http://schemas.microsoft.com/office/powerpoint/2010/main" val="398321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El </a:t>
            </a:r>
            <a:r>
              <a:rPr lang="en-US" dirty="0" err="1" smtClean="0"/>
              <a:t>temor</a:t>
            </a:r>
            <a:r>
              <a:rPr lang="en-US" dirty="0" smtClean="0"/>
              <a:t> </a:t>
            </a:r>
            <a:r>
              <a:rPr lang="en-US" dirty="0" err="1" smtClean="0"/>
              <a:t>más</a:t>
            </a:r>
            <a:r>
              <a:rPr lang="en-US" baseline="0" dirty="0" smtClean="0"/>
              <a:t> </a:t>
            </a:r>
            <a:r>
              <a:rPr lang="en-US" baseline="0" dirty="0" err="1" smtClean="0"/>
              <a:t>grande</a:t>
            </a:r>
            <a:r>
              <a:rPr lang="en-US" baseline="0" dirty="0" smtClean="0"/>
              <a:t> de los padres </a:t>
            </a:r>
            <a:r>
              <a:rPr lang="en-US" baseline="0" dirty="0" err="1" smtClean="0"/>
              <a:t>cuando</a:t>
            </a:r>
            <a:r>
              <a:rPr lang="en-US" baseline="0" dirty="0" smtClean="0"/>
              <a:t> </a:t>
            </a:r>
            <a:r>
              <a:rPr lang="en-US" baseline="0" dirty="0" err="1" smtClean="0"/>
              <a:t>descubren</a:t>
            </a:r>
            <a:r>
              <a:rPr lang="en-US" baseline="0" dirty="0" smtClean="0"/>
              <a:t> </a:t>
            </a:r>
            <a:r>
              <a:rPr lang="en-US" baseline="0" dirty="0" err="1" smtClean="0"/>
              <a:t>que</a:t>
            </a:r>
            <a:r>
              <a:rPr lang="en-US" baseline="0" dirty="0" smtClean="0"/>
              <a:t> </a:t>
            </a:r>
            <a:r>
              <a:rPr lang="en-US" baseline="0" dirty="0" err="1" smtClean="0"/>
              <a:t>sus</a:t>
            </a:r>
            <a:r>
              <a:rPr lang="en-US" baseline="0" dirty="0" smtClean="0"/>
              <a:t> </a:t>
            </a:r>
            <a:r>
              <a:rPr lang="en-US" baseline="0" dirty="0" err="1" smtClean="0"/>
              <a:t>hijo</a:t>
            </a:r>
            <a:r>
              <a:rPr lang="en-US" baseline="0" dirty="0" smtClean="0"/>
              <a:t> o </a:t>
            </a:r>
            <a:r>
              <a:rPr lang="en-US" baseline="0" dirty="0" err="1" smtClean="0"/>
              <a:t>hija</a:t>
            </a:r>
            <a:r>
              <a:rPr lang="en-US" baseline="0" dirty="0" smtClean="0"/>
              <a:t> </a:t>
            </a:r>
            <a:r>
              <a:rPr lang="en-US" baseline="0" dirty="0" err="1" smtClean="0"/>
              <a:t>esta</a:t>
            </a:r>
            <a:r>
              <a:rPr lang="en-US" baseline="0" dirty="0" smtClean="0"/>
              <a:t> </a:t>
            </a:r>
            <a:r>
              <a:rPr lang="en-US" baseline="0" dirty="0" err="1" smtClean="0"/>
              <a:t>sexualmente</a:t>
            </a:r>
            <a:r>
              <a:rPr lang="en-US" baseline="0" dirty="0" smtClean="0"/>
              <a:t> </a:t>
            </a:r>
            <a:r>
              <a:rPr lang="en-US" baseline="0" dirty="0" err="1" smtClean="0"/>
              <a:t>activa</a:t>
            </a:r>
            <a:r>
              <a:rPr lang="en-US" baseline="0" dirty="0" smtClean="0"/>
              <a:t>, no son </a:t>
            </a:r>
            <a:r>
              <a:rPr lang="en-US" baseline="0" dirty="0" err="1" smtClean="0"/>
              <a:t>las</a:t>
            </a:r>
            <a:r>
              <a:rPr lang="en-US" baseline="0" dirty="0" smtClean="0"/>
              <a:t> </a:t>
            </a:r>
            <a:r>
              <a:rPr lang="en-US" baseline="0" dirty="0" err="1" smtClean="0"/>
              <a:t>enfermedades</a:t>
            </a:r>
            <a:r>
              <a:rPr lang="en-US" baseline="0" dirty="0" smtClean="0"/>
              <a:t> </a:t>
            </a:r>
            <a:r>
              <a:rPr lang="en-US" baseline="0" dirty="0" err="1" smtClean="0"/>
              <a:t>que</a:t>
            </a:r>
            <a:r>
              <a:rPr lang="en-US" baseline="0" dirty="0" smtClean="0"/>
              <a:t> </a:t>
            </a:r>
            <a:r>
              <a:rPr lang="en-US" baseline="0" dirty="0" err="1" smtClean="0"/>
              <a:t>pueden</a:t>
            </a:r>
            <a:r>
              <a:rPr lang="en-US" baseline="0" dirty="0" smtClean="0"/>
              <a:t> </a:t>
            </a:r>
            <a:r>
              <a:rPr lang="en-US" baseline="0" dirty="0" err="1" smtClean="0"/>
              <a:t>contraer</a:t>
            </a:r>
            <a:r>
              <a:rPr lang="en-US" baseline="0" dirty="0" smtClean="0"/>
              <a:t>, </a:t>
            </a:r>
            <a:r>
              <a:rPr lang="en-US" baseline="0" dirty="0" err="1" smtClean="0"/>
              <a:t>es</a:t>
            </a:r>
            <a:r>
              <a:rPr lang="en-US" baseline="0" dirty="0" smtClean="0"/>
              <a:t> el </a:t>
            </a:r>
            <a:r>
              <a:rPr lang="en-US" baseline="0" dirty="0" err="1" smtClean="0"/>
              <a:t>temor</a:t>
            </a:r>
            <a:r>
              <a:rPr lang="en-US" baseline="0" dirty="0" smtClean="0"/>
              <a:t> del </a:t>
            </a:r>
            <a:r>
              <a:rPr lang="en-US" baseline="0" dirty="0" err="1" smtClean="0"/>
              <a:t>embarazo</a:t>
            </a:r>
            <a:r>
              <a:rPr lang="en-US" baseline="0" dirty="0" smtClean="0"/>
              <a:t>. </a:t>
            </a:r>
          </a:p>
          <a:p>
            <a:endParaRPr lang="en-US" baseline="0" dirty="0" smtClean="0"/>
          </a:p>
          <a:p>
            <a:r>
              <a:rPr lang="en-US" baseline="0" dirty="0" err="1" smtClean="0"/>
              <a:t>Cuando</a:t>
            </a:r>
            <a:r>
              <a:rPr lang="en-US" baseline="0" dirty="0" smtClean="0"/>
              <a:t> se le </a:t>
            </a:r>
            <a:r>
              <a:rPr lang="en-US" baseline="0" dirty="0" err="1" smtClean="0"/>
              <a:t>preguntó</a:t>
            </a:r>
            <a:r>
              <a:rPr lang="en-US" baseline="0" dirty="0" smtClean="0"/>
              <a:t> al </a:t>
            </a:r>
            <a:r>
              <a:rPr lang="en-US" baseline="0" dirty="0" err="1" smtClean="0"/>
              <a:t>Presidente</a:t>
            </a:r>
            <a:r>
              <a:rPr lang="en-US" baseline="0" dirty="0" smtClean="0"/>
              <a:t> </a:t>
            </a:r>
            <a:r>
              <a:rPr lang="en-US" baseline="0" dirty="0" err="1" smtClean="0"/>
              <a:t>Obama</a:t>
            </a:r>
            <a:r>
              <a:rPr lang="en-US" baseline="0" dirty="0" smtClean="0"/>
              <a:t> </a:t>
            </a:r>
            <a:r>
              <a:rPr lang="en-US" baseline="0" dirty="0" err="1" smtClean="0"/>
              <a:t>si</a:t>
            </a:r>
            <a:r>
              <a:rPr lang="en-US" baseline="0" dirty="0" smtClean="0"/>
              <a:t> </a:t>
            </a:r>
            <a:r>
              <a:rPr lang="en-US" baseline="0" dirty="0" err="1" smtClean="0"/>
              <a:t>apoyaría</a:t>
            </a:r>
            <a:r>
              <a:rPr lang="en-US" baseline="0" dirty="0" smtClean="0"/>
              <a:t> la </a:t>
            </a:r>
            <a:r>
              <a:rPr lang="en-US" baseline="0" dirty="0" err="1" smtClean="0"/>
              <a:t>educación</a:t>
            </a:r>
            <a:r>
              <a:rPr lang="en-US" baseline="0" dirty="0" smtClean="0"/>
              <a:t> en la </a:t>
            </a:r>
            <a:r>
              <a:rPr lang="en-US" baseline="0" dirty="0" err="1" smtClean="0"/>
              <a:t>abstinencia</a:t>
            </a:r>
            <a:r>
              <a:rPr lang="en-US" baseline="0" dirty="0" smtClean="0"/>
              <a:t>, el </a:t>
            </a:r>
            <a:r>
              <a:rPr lang="en-US" baseline="0" dirty="0" err="1" smtClean="0"/>
              <a:t>basicamente</a:t>
            </a:r>
            <a:r>
              <a:rPr lang="en-US" baseline="0" dirty="0" smtClean="0"/>
              <a:t> se </a:t>
            </a:r>
            <a:r>
              <a:rPr lang="en-US" baseline="0" dirty="0" err="1" smtClean="0"/>
              <a:t>inclinó</a:t>
            </a:r>
            <a:r>
              <a:rPr lang="en-US" baseline="0" dirty="0" smtClean="0"/>
              <a:t> a </a:t>
            </a:r>
            <a:r>
              <a:rPr lang="en-US" baseline="0" dirty="0" err="1" smtClean="0"/>
              <a:t>apoyar</a:t>
            </a:r>
            <a:r>
              <a:rPr lang="en-US" baseline="0" dirty="0" smtClean="0"/>
              <a:t> el </a:t>
            </a:r>
            <a:r>
              <a:rPr lang="en-US" baseline="0" dirty="0" err="1" smtClean="0"/>
              <a:t>caso</a:t>
            </a:r>
            <a:r>
              <a:rPr lang="en-US" baseline="0" dirty="0" smtClean="0"/>
              <a:t> de los condones y </a:t>
            </a:r>
            <a:r>
              <a:rPr lang="en-US" baseline="0" dirty="0" err="1" smtClean="0"/>
              <a:t>contraconceptivos</a:t>
            </a:r>
            <a:r>
              <a:rPr lang="en-US" baseline="0" dirty="0" smtClean="0"/>
              <a:t> a los </a:t>
            </a:r>
            <a:r>
              <a:rPr lang="en-US" baseline="0" dirty="0" err="1" smtClean="0"/>
              <a:t>adolescentes</a:t>
            </a:r>
            <a:r>
              <a:rPr lang="en-US" baseline="0" dirty="0" smtClean="0"/>
              <a:t> con o sin el </a:t>
            </a:r>
            <a:r>
              <a:rPr lang="en-US" baseline="0" dirty="0" err="1" smtClean="0"/>
              <a:t>consentimiento</a:t>
            </a:r>
            <a:r>
              <a:rPr lang="en-US" baseline="0" dirty="0" smtClean="0"/>
              <a:t> de los padres. El </a:t>
            </a:r>
            <a:r>
              <a:rPr lang="en-US" baseline="0" dirty="0" err="1" smtClean="0"/>
              <a:t>estaba</a:t>
            </a:r>
            <a:r>
              <a:rPr lang="en-US" baseline="0" dirty="0" smtClean="0"/>
              <a:t> </a:t>
            </a:r>
            <a:r>
              <a:rPr lang="en-US" baseline="0" dirty="0" err="1" smtClean="0"/>
              <a:t>defendiendo</a:t>
            </a:r>
            <a:r>
              <a:rPr lang="en-US" baseline="0" dirty="0" smtClean="0"/>
              <a:t> el </a:t>
            </a:r>
            <a:r>
              <a:rPr lang="en-US" baseline="0" dirty="0" err="1" smtClean="0"/>
              <a:t>programa</a:t>
            </a:r>
            <a:r>
              <a:rPr lang="en-US" baseline="0" dirty="0" smtClean="0"/>
              <a:t> integral en la </a:t>
            </a:r>
            <a:r>
              <a:rPr lang="en-US" baseline="0" dirty="0" err="1" smtClean="0"/>
              <a:t>educación</a:t>
            </a:r>
            <a:r>
              <a:rPr lang="en-US" baseline="0" dirty="0" smtClean="0"/>
              <a:t> sexual y </a:t>
            </a:r>
            <a:r>
              <a:rPr lang="en-US" baseline="0" dirty="0" err="1" smtClean="0"/>
              <a:t>dijo</a:t>
            </a:r>
            <a:r>
              <a:rPr lang="en-US" baseline="0" dirty="0" smtClean="0"/>
              <a:t> lo </a:t>
            </a:r>
            <a:r>
              <a:rPr lang="en-US" baseline="0" dirty="0" err="1" smtClean="0"/>
              <a:t>siguiente</a:t>
            </a:r>
            <a:r>
              <a:rPr lang="en-US" baseline="0" dirty="0" smtClean="0"/>
              <a:t> “ Si mi </a:t>
            </a:r>
            <a:r>
              <a:rPr lang="en-US" baseline="0" dirty="0" err="1" smtClean="0"/>
              <a:t>hija</a:t>
            </a:r>
            <a:r>
              <a:rPr lang="en-US" baseline="0" dirty="0" smtClean="0"/>
              <a:t> </a:t>
            </a:r>
            <a:r>
              <a:rPr lang="en-US" baseline="0" dirty="0" err="1" smtClean="0"/>
              <a:t>cometió</a:t>
            </a:r>
            <a:r>
              <a:rPr lang="en-US" baseline="0" dirty="0" smtClean="0"/>
              <a:t> el error, </a:t>
            </a:r>
            <a:r>
              <a:rPr lang="en-US" baseline="0" dirty="0" err="1" smtClean="0"/>
              <a:t>yo</a:t>
            </a:r>
            <a:r>
              <a:rPr lang="en-US" baseline="0" dirty="0" smtClean="0"/>
              <a:t> no </a:t>
            </a:r>
            <a:r>
              <a:rPr lang="en-US" baseline="0" dirty="0" err="1" smtClean="0"/>
              <a:t>quiero</a:t>
            </a:r>
            <a:r>
              <a:rPr lang="en-US" baseline="0" dirty="0" smtClean="0"/>
              <a:t> </a:t>
            </a:r>
            <a:r>
              <a:rPr lang="en-US" baseline="0" dirty="0" err="1" smtClean="0"/>
              <a:t>que</a:t>
            </a:r>
            <a:r>
              <a:rPr lang="en-US" baseline="0" dirty="0" smtClean="0"/>
              <a:t> se les </a:t>
            </a:r>
            <a:r>
              <a:rPr lang="en-US" baseline="0" dirty="0" err="1" smtClean="0"/>
              <a:t>castigue</a:t>
            </a:r>
            <a:r>
              <a:rPr lang="en-US" baseline="0" dirty="0" smtClean="0"/>
              <a:t> con un </a:t>
            </a:r>
            <a:r>
              <a:rPr lang="en-US" baseline="0" dirty="0" err="1" smtClean="0"/>
              <a:t>hijo</a:t>
            </a:r>
            <a:r>
              <a:rPr lang="en-US" baseline="0" dirty="0" smtClean="0"/>
              <a:t>”   Su </a:t>
            </a:r>
            <a:r>
              <a:rPr lang="en-US" baseline="0" dirty="0" err="1" smtClean="0"/>
              <a:t>única</a:t>
            </a:r>
            <a:r>
              <a:rPr lang="en-US" baseline="0" dirty="0" smtClean="0"/>
              <a:t> </a:t>
            </a:r>
            <a:r>
              <a:rPr lang="en-US" baseline="0" dirty="0" err="1" smtClean="0"/>
              <a:t>preocupación</a:t>
            </a:r>
            <a:r>
              <a:rPr lang="en-US" baseline="0" dirty="0" smtClean="0"/>
              <a:t> </a:t>
            </a:r>
            <a:r>
              <a:rPr lang="en-US" baseline="0" dirty="0" err="1" smtClean="0"/>
              <a:t>fue</a:t>
            </a:r>
            <a:r>
              <a:rPr lang="en-US" baseline="0" dirty="0" smtClean="0"/>
              <a:t> el </a:t>
            </a:r>
            <a:r>
              <a:rPr lang="en-US" baseline="0" dirty="0" err="1" smtClean="0"/>
              <a:t>embarazo</a:t>
            </a:r>
            <a:r>
              <a:rPr lang="en-US" baseline="0" dirty="0" smtClean="0"/>
              <a:t> y le </a:t>
            </a:r>
            <a:r>
              <a:rPr lang="en-US" baseline="0" dirty="0" err="1" smtClean="0"/>
              <a:t>llamó</a:t>
            </a:r>
            <a:r>
              <a:rPr lang="en-US" baseline="0" dirty="0" smtClean="0"/>
              <a:t> a </a:t>
            </a:r>
            <a:r>
              <a:rPr lang="en-US" baseline="0" dirty="0" err="1" smtClean="0"/>
              <a:t>una</a:t>
            </a:r>
            <a:r>
              <a:rPr lang="en-US" baseline="0" dirty="0" smtClean="0"/>
              <a:t> </a:t>
            </a:r>
            <a:r>
              <a:rPr lang="en-US" baseline="0" dirty="0" err="1" smtClean="0"/>
              <a:t>criatura</a:t>
            </a:r>
            <a:r>
              <a:rPr lang="en-US" baseline="0" dirty="0" smtClean="0"/>
              <a:t> de Dios un </a:t>
            </a:r>
            <a:r>
              <a:rPr lang="en-US" baseline="0" dirty="0" err="1" smtClean="0"/>
              <a:t>castigo</a:t>
            </a:r>
            <a:r>
              <a:rPr lang="en-US" baseline="0" dirty="0" smtClean="0"/>
              <a:t>. Incredible.</a:t>
            </a:r>
          </a:p>
          <a:p>
            <a:endParaRPr lang="en-US" baseline="0" dirty="0" smtClean="0"/>
          </a:p>
          <a:p>
            <a:r>
              <a:rPr lang="en-US" baseline="0" dirty="0" err="1" smtClean="0"/>
              <a:t>Esta</a:t>
            </a:r>
            <a:r>
              <a:rPr lang="en-US" baseline="0" dirty="0" smtClean="0"/>
              <a:t> </a:t>
            </a:r>
            <a:r>
              <a:rPr lang="en-US" baseline="0" dirty="0" err="1" smtClean="0"/>
              <a:t>es</a:t>
            </a:r>
            <a:r>
              <a:rPr lang="en-US" baseline="0" dirty="0" smtClean="0"/>
              <a:t> la </a:t>
            </a:r>
            <a:r>
              <a:rPr lang="en-US" baseline="0" dirty="0" err="1" smtClean="0"/>
              <a:t>actitud</a:t>
            </a:r>
            <a:r>
              <a:rPr lang="en-US" baseline="0" dirty="0" smtClean="0"/>
              <a:t> de la </a:t>
            </a:r>
            <a:r>
              <a:rPr lang="en-US" baseline="0" dirty="0" err="1" smtClean="0"/>
              <a:t>sociedad</a:t>
            </a:r>
            <a:r>
              <a:rPr lang="en-US" baseline="0" dirty="0" smtClean="0"/>
              <a:t> en </a:t>
            </a:r>
            <a:r>
              <a:rPr lang="en-US" baseline="0" dirty="0" err="1" smtClean="0"/>
              <a:t>que</a:t>
            </a:r>
            <a:r>
              <a:rPr lang="en-US" baseline="0" dirty="0" smtClean="0"/>
              <a:t> </a:t>
            </a:r>
            <a:r>
              <a:rPr lang="en-US" baseline="0" dirty="0" err="1" smtClean="0"/>
              <a:t>vivimos</a:t>
            </a:r>
            <a:r>
              <a:rPr lang="en-US" baseline="0" dirty="0" smtClean="0"/>
              <a:t>.</a:t>
            </a:r>
          </a:p>
          <a:p>
            <a:endParaRPr lang="en-US" baseline="0" dirty="0" smtClean="0"/>
          </a:p>
          <a:p>
            <a:r>
              <a:rPr lang="en-US" baseline="0" dirty="0" smtClean="0"/>
              <a:t>Se </a:t>
            </a:r>
            <a:r>
              <a:rPr lang="en-US" baseline="0" dirty="0" err="1" smtClean="0"/>
              <a:t>puede</a:t>
            </a:r>
            <a:r>
              <a:rPr lang="en-US" baseline="0" dirty="0" smtClean="0"/>
              <a:t> </a:t>
            </a:r>
            <a:r>
              <a:rPr lang="en-US" baseline="0" dirty="0" err="1" smtClean="0"/>
              <a:t>sobrevvir</a:t>
            </a:r>
            <a:r>
              <a:rPr lang="en-US" baseline="0" dirty="0" smtClean="0"/>
              <a:t> un </a:t>
            </a:r>
            <a:r>
              <a:rPr lang="en-US" baseline="0" dirty="0" err="1" smtClean="0"/>
              <a:t>embarazo</a:t>
            </a:r>
            <a:r>
              <a:rPr lang="en-US" baseline="0" dirty="0" smtClean="0"/>
              <a:t>, </a:t>
            </a:r>
            <a:r>
              <a:rPr lang="en-US" baseline="0" dirty="0" err="1" smtClean="0"/>
              <a:t>muchas</a:t>
            </a:r>
            <a:r>
              <a:rPr lang="en-US" baseline="0" dirty="0" smtClean="0"/>
              <a:t> de </a:t>
            </a:r>
            <a:r>
              <a:rPr lang="en-US" baseline="0" dirty="0" err="1" smtClean="0"/>
              <a:t>ustedes</a:t>
            </a:r>
            <a:r>
              <a:rPr lang="en-US" baseline="0" dirty="0" smtClean="0"/>
              <a:t> </a:t>
            </a:r>
            <a:r>
              <a:rPr lang="en-US" baseline="0" dirty="0" err="1" smtClean="0"/>
              <a:t>ya</a:t>
            </a:r>
            <a:r>
              <a:rPr lang="en-US" baseline="0" dirty="0" smtClean="0"/>
              <a:t> lo </a:t>
            </a:r>
            <a:r>
              <a:rPr lang="en-US" baseline="0" dirty="0" err="1" smtClean="0"/>
              <a:t>lograraron</a:t>
            </a:r>
            <a:r>
              <a:rPr lang="en-US" baseline="0" dirty="0" smtClean="0"/>
              <a:t>, </a:t>
            </a:r>
            <a:r>
              <a:rPr lang="en-US" baseline="0" dirty="0" err="1" smtClean="0"/>
              <a:t>quizas</a:t>
            </a:r>
            <a:r>
              <a:rPr lang="en-US" baseline="0" dirty="0" smtClean="0"/>
              <a:t> con </a:t>
            </a:r>
            <a:r>
              <a:rPr lang="en-US" baseline="0" dirty="0" err="1" smtClean="0"/>
              <a:t>una</a:t>
            </a:r>
            <a:r>
              <a:rPr lang="en-US" baseline="0" dirty="0" smtClean="0"/>
              <a:t> </a:t>
            </a:r>
            <a:r>
              <a:rPr lang="en-US" baseline="0" dirty="0" err="1" smtClean="0"/>
              <a:t>libritas</a:t>
            </a:r>
            <a:r>
              <a:rPr lang="en-US" baseline="0" dirty="0" smtClean="0"/>
              <a:t> de </a:t>
            </a:r>
            <a:r>
              <a:rPr lang="en-US" baseline="0" dirty="0" err="1" smtClean="0"/>
              <a:t>más</a:t>
            </a:r>
            <a:r>
              <a:rPr lang="en-US" baseline="0" dirty="0" smtClean="0"/>
              <a:t>, </a:t>
            </a:r>
            <a:r>
              <a:rPr lang="en-US" baseline="0" dirty="0" err="1" smtClean="0"/>
              <a:t>pero</a:t>
            </a:r>
            <a:r>
              <a:rPr lang="en-US" baseline="0" dirty="0" smtClean="0"/>
              <a:t> </a:t>
            </a:r>
            <a:r>
              <a:rPr lang="en-US" baseline="0" dirty="0" err="1" smtClean="0"/>
              <a:t>aquí</a:t>
            </a:r>
            <a:r>
              <a:rPr lang="en-US" baseline="0" dirty="0" smtClean="0"/>
              <a:t> </a:t>
            </a:r>
            <a:r>
              <a:rPr lang="en-US" baseline="0" dirty="0" err="1" smtClean="0"/>
              <a:t>estan</a:t>
            </a:r>
            <a:r>
              <a:rPr lang="en-US" baseline="0" dirty="0" smtClean="0"/>
              <a:t>. </a:t>
            </a:r>
          </a:p>
          <a:p>
            <a:endParaRPr lang="en-US" baseline="0" dirty="0" smtClean="0"/>
          </a:p>
          <a:p>
            <a:r>
              <a:rPr lang="en-US" baseline="0" dirty="0" err="1" smtClean="0"/>
              <a:t>Muchas</a:t>
            </a:r>
            <a:r>
              <a:rPr lang="en-US" baseline="0" dirty="0" smtClean="0"/>
              <a:t> de </a:t>
            </a:r>
            <a:r>
              <a:rPr lang="en-US" baseline="0" dirty="0" err="1" smtClean="0"/>
              <a:t>las</a:t>
            </a:r>
            <a:r>
              <a:rPr lang="en-US" baseline="0" dirty="0" smtClean="0"/>
              <a:t> </a:t>
            </a:r>
            <a:r>
              <a:rPr lang="en-US" baseline="0" dirty="0" err="1" smtClean="0"/>
              <a:t>muchachitas</a:t>
            </a:r>
            <a:r>
              <a:rPr lang="en-US" baseline="0" dirty="0" smtClean="0"/>
              <a:t> </a:t>
            </a:r>
            <a:r>
              <a:rPr lang="en-US" baseline="0" dirty="0" err="1" smtClean="0"/>
              <a:t>que</a:t>
            </a:r>
            <a:r>
              <a:rPr lang="en-US" baseline="0" dirty="0" smtClean="0"/>
              <a:t> se </a:t>
            </a:r>
            <a:r>
              <a:rPr lang="en-US" baseline="0" dirty="0" err="1" smtClean="0"/>
              <a:t>presentan</a:t>
            </a:r>
            <a:r>
              <a:rPr lang="en-US" baseline="0" dirty="0" smtClean="0"/>
              <a:t> en los </a:t>
            </a:r>
            <a:r>
              <a:rPr lang="en-US" baseline="0" dirty="0" err="1" smtClean="0"/>
              <a:t>clinicas</a:t>
            </a:r>
            <a:r>
              <a:rPr lang="en-US" baseline="0" dirty="0" smtClean="0"/>
              <a:t> </a:t>
            </a:r>
            <a:r>
              <a:rPr lang="en-US" baseline="0" dirty="0" err="1" smtClean="0"/>
              <a:t>para</a:t>
            </a:r>
            <a:r>
              <a:rPr lang="en-US" baseline="0" dirty="0" smtClean="0"/>
              <a:t> </a:t>
            </a:r>
            <a:r>
              <a:rPr lang="en-US" baseline="0" dirty="0" err="1" smtClean="0"/>
              <a:t>ver</a:t>
            </a:r>
            <a:r>
              <a:rPr lang="en-US" baseline="0" dirty="0" smtClean="0"/>
              <a:t> los </a:t>
            </a:r>
            <a:r>
              <a:rPr lang="en-US" baseline="0" dirty="0" err="1" smtClean="0"/>
              <a:t>resultados</a:t>
            </a:r>
            <a:r>
              <a:rPr lang="en-US" baseline="0" dirty="0" smtClean="0"/>
              <a:t>, y Pam les </a:t>
            </a:r>
            <a:r>
              <a:rPr lang="en-US" baseline="0" dirty="0" err="1" smtClean="0"/>
              <a:t>da</a:t>
            </a:r>
            <a:r>
              <a:rPr lang="en-US" baseline="0" dirty="0" smtClean="0"/>
              <a:t> los </a:t>
            </a:r>
            <a:r>
              <a:rPr lang="en-US" baseline="0" dirty="0" err="1" smtClean="0"/>
              <a:t>resultados</a:t>
            </a:r>
            <a:r>
              <a:rPr lang="en-US" baseline="0" dirty="0" smtClean="0"/>
              <a:t>, </a:t>
            </a:r>
            <a:r>
              <a:rPr lang="en-US" baseline="0" dirty="0" err="1" smtClean="0"/>
              <a:t>diciéndoles</a:t>
            </a:r>
            <a:r>
              <a:rPr lang="en-US" baseline="0" dirty="0" smtClean="0"/>
              <a:t> </a:t>
            </a:r>
            <a:r>
              <a:rPr lang="en-US" baseline="0" dirty="0" err="1" smtClean="0"/>
              <a:t>que</a:t>
            </a:r>
            <a:r>
              <a:rPr lang="en-US" baseline="0" dirty="0" smtClean="0"/>
              <a:t> la </a:t>
            </a:r>
            <a:r>
              <a:rPr lang="en-US" baseline="0" dirty="0" err="1" smtClean="0"/>
              <a:t>prueba</a:t>
            </a:r>
            <a:r>
              <a:rPr lang="en-US" baseline="0" dirty="0" smtClean="0"/>
              <a:t> </a:t>
            </a:r>
            <a:r>
              <a:rPr lang="en-US" baseline="0" dirty="0" err="1" smtClean="0"/>
              <a:t>salió</a:t>
            </a:r>
            <a:r>
              <a:rPr lang="en-US" baseline="0" dirty="0" smtClean="0"/>
              <a:t> </a:t>
            </a:r>
            <a:r>
              <a:rPr lang="en-US" baseline="0" dirty="0" err="1" smtClean="0"/>
              <a:t>negativa</a:t>
            </a:r>
            <a:r>
              <a:rPr lang="en-US" baseline="0" dirty="0" smtClean="0"/>
              <a:t>, </a:t>
            </a:r>
            <a:r>
              <a:rPr lang="en-US" baseline="0" dirty="0" err="1" smtClean="0"/>
              <a:t>su</a:t>
            </a:r>
            <a:r>
              <a:rPr lang="en-US" baseline="0" dirty="0" smtClean="0"/>
              <a:t> </a:t>
            </a:r>
            <a:r>
              <a:rPr lang="en-US" baseline="0" dirty="0" err="1" smtClean="0"/>
              <a:t>rostro</a:t>
            </a:r>
            <a:r>
              <a:rPr lang="en-US" baseline="0" dirty="0" smtClean="0"/>
              <a:t> cambia a </a:t>
            </a:r>
            <a:r>
              <a:rPr lang="en-US" baseline="0" dirty="0" err="1" smtClean="0"/>
              <a:t>uno</a:t>
            </a:r>
            <a:r>
              <a:rPr lang="en-US" baseline="0" dirty="0" smtClean="0"/>
              <a:t> de </a:t>
            </a:r>
            <a:r>
              <a:rPr lang="en-US" baseline="0" dirty="0" err="1" smtClean="0"/>
              <a:t>alivio</a:t>
            </a:r>
            <a:r>
              <a:rPr lang="en-US" baseline="0" dirty="0" smtClean="0"/>
              <a:t>, de no me </a:t>
            </a:r>
            <a:r>
              <a:rPr lang="en-US" baseline="0" dirty="0" err="1" smtClean="0"/>
              <a:t>pasó</a:t>
            </a:r>
            <a:r>
              <a:rPr lang="en-US" baseline="0" dirty="0" smtClean="0"/>
              <a:t> nada, </a:t>
            </a:r>
            <a:r>
              <a:rPr lang="en-US" baseline="0" dirty="0" err="1" smtClean="0"/>
              <a:t>nadie</a:t>
            </a:r>
            <a:r>
              <a:rPr lang="en-US" baseline="0" dirty="0" smtClean="0"/>
              <a:t> se </a:t>
            </a:r>
            <a:r>
              <a:rPr lang="en-US" baseline="0" dirty="0" err="1" smtClean="0"/>
              <a:t>dió</a:t>
            </a:r>
            <a:r>
              <a:rPr lang="en-US" baseline="0" dirty="0" smtClean="0"/>
              <a:t> </a:t>
            </a:r>
            <a:r>
              <a:rPr lang="en-US" baseline="0" dirty="0" err="1" smtClean="0"/>
              <a:t>cuenta</a:t>
            </a:r>
            <a:r>
              <a:rPr lang="en-US" baseline="0" dirty="0" smtClean="0"/>
              <a:t>, </a:t>
            </a:r>
            <a:r>
              <a:rPr lang="en-US" baseline="0" dirty="0" err="1" smtClean="0"/>
              <a:t>puedo</a:t>
            </a:r>
            <a:r>
              <a:rPr lang="en-US" baseline="0" dirty="0" smtClean="0"/>
              <a:t> </a:t>
            </a:r>
            <a:r>
              <a:rPr lang="en-US" baseline="0" dirty="0" err="1" smtClean="0"/>
              <a:t>continuar</a:t>
            </a:r>
            <a:r>
              <a:rPr lang="en-US" baseline="0" dirty="0" smtClean="0"/>
              <a:t> con mi </a:t>
            </a:r>
            <a:r>
              <a:rPr lang="en-US" baseline="0" dirty="0" err="1" smtClean="0"/>
              <a:t>vida</a:t>
            </a:r>
            <a:r>
              <a:rPr lang="en-US" baseline="0" dirty="0" smtClean="0"/>
              <a:t>.  Y </a:t>
            </a:r>
            <a:r>
              <a:rPr lang="en-US" baseline="0" dirty="0" err="1" smtClean="0"/>
              <a:t>ella</a:t>
            </a:r>
            <a:r>
              <a:rPr lang="en-US" baseline="0" dirty="0" smtClean="0"/>
              <a:t> les dice, “</a:t>
            </a:r>
            <a:r>
              <a:rPr lang="en-US" baseline="0" dirty="0" err="1" smtClean="0"/>
              <a:t>espero</a:t>
            </a:r>
            <a:r>
              <a:rPr lang="en-US" baseline="0" dirty="0" smtClean="0"/>
              <a:t> </a:t>
            </a:r>
            <a:r>
              <a:rPr lang="en-US" baseline="0" dirty="0" err="1" smtClean="0"/>
              <a:t>te</a:t>
            </a:r>
            <a:r>
              <a:rPr lang="en-US" baseline="0" dirty="0" smtClean="0"/>
              <a:t> has </a:t>
            </a:r>
            <a:r>
              <a:rPr lang="en-US" baseline="0" dirty="0" err="1" smtClean="0"/>
              <a:t>hecho</a:t>
            </a:r>
            <a:r>
              <a:rPr lang="en-US" baseline="0" dirty="0" smtClean="0"/>
              <a:t> la </a:t>
            </a:r>
            <a:r>
              <a:rPr lang="en-US" baseline="0" dirty="0" err="1" smtClean="0"/>
              <a:t>prueva</a:t>
            </a:r>
            <a:r>
              <a:rPr lang="en-US" baseline="0" dirty="0" smtClean="0"/>
              <a:t> de </a:t>
            </a:r>
            <a:r>
              <a:rPr lang="en-US" baseline="0" dirty="0" err="1" smtClean="0"/>
              <a:t>Siflis</a:t>
            </a:r>
            <a:r>
              <a:rPr lang="en-US" baseline="0" dirty="0" smtClean="0"/>
              <a:t>, </a:t>
            </a:r>
            <a:r>
              <a:rPr lang="en-US" baseline="0" dirty="0" err="1" smtClean="0"/>
              <a:t>gonorrea</a:t>
            </a:r>
            <a:r>
              <a:rPr lang="en-US" baseline="0" dirty="0" smtClean="0"/>
              <a:t>, </a:t>
            </a:r>
            <a:r>
              <a:rPr lang="en-US" baseline="0" dirty="0" err="1" smtClean="0"/>
              <a:t>Clamidia</a:t>
            </a:r>
            <a:r>
              <a:rPr lang="en-US" baseline="0" dirty="0" smtClean="0"/>
              <a:t>,, Herpes, etc….. No, </a:t>
            </a:r>
            <a:r>
              <a:rPr lang="en-US" baseline="0" dirty="0" err="1" smtClean="0"/>
              <a:t>yo</a:t>
            </a:r>
            <a:r>
              <a:rPr lang="en-US" baseline="0" dirty="0" smtClean="0"/>
              <a:t> </a:t>
            </a:r>
            <a:r>
              <a:rPr lang="en-US" baseline="0" dirty="0" err="1" smtClean="0"/>
              <a:t>vivio</a:t>
            </a:r>
            <a:r>
              <a:rPr lang="en-US" baseline="0" dirty="0" smtClean="0"/>
              <a:t> en Valencia y no en el </a:t>
            </a:r>
            <a:r>
              <a:rPr lang="en-US" baseline="0" dirty="0" err="1" smtClean="0"/>
              <a:t>valle</a:t>
            </a:r>
            <a:r>
              <a:rPr lang="en-US" baseline="0" dirty="0" smtClean="0"/>
              <a:t>. </a:t>
            </a:r>
            <a:r>
              <a:rPr lang="en-US" baseline="0" dirty="0" err="1" smtClean="0"/>
              <a:t>Otros</a:t>
            </a:r>
            <a:r>
              <a:rPr lang="en-US" baseline="0" dirty="0" smtClean="0"/>
              <a:t> </a:t>
            </a:r>
            <a:r>
              <a:rPr lang="en-US" baseline="0" dirty="0" err="1" smtClean="0"/>
              <a:t>quizas</a:t>
            </a:r>
            <a:r>
              <a:rPr lang="en-US" baseline="0" dirty="0" smtClean="0"/>
              <a:t> </a:t>
            </a:r>
            <a:r>
              <a:rPr lang="en-US" baseline="0" dirty="0" err="1" smtClean="0"/>
              <a:t>tengan</a:t>
            </a:r>
            <a:r>
              <a:rPr lang="en-US" baseline="0" dirty="0" smtClean="0"/>
              <a:t> </a:t>
            </a:r>
            <a:r>
              <a:rPr lang="en-US" baseline="0" dirty="0" err="1" smtClean="0"/>
              <a:t>eso</a:t>
            </a:r>
            <a:r>
              <a:rPr lang="en-US" baseline="0" dirty="0" smtClean="0"/>
              <a:t>, </a:t>
            </a:r>
            <a:r>
              <a:rPr lang="en-US" baseline="0" dirty="0" err="1" smtClean="0"/>
              <a:t>pero</a:t>
            </a:r>
            <a:r>
              <a:rPr lang="en-US" baseline="0" dirty="0" smtClean="0"/>
              <a:t> </a:t>
            </a:r>
            <a:r>
              <a:rPr lang="en-US" baseline="0" dirty="0" err="1" smtClean="0"/>
              <a:t>yo</a:t>
            </a:r>
            <a:r>
              <a:rPr lang="en-US" baseline="0" dirty="0" smtClean="0"/>
              <a:t> no. </a:t>
            </a:r>
            <a:r>
              <a:rPr lang="en-US" baseline="0" dirty="0" err="1" smtClean="0"/>
              <a:t>Esta</a:t>
            </a:r>
            <a:r>
              <a:rPr lang="en-US" baseline="0" dirty="0" smtClean="0"/>
              <a:t> </a:t>
            </a:r>
            <a:r>
              <a:rPr lang="en-US" baseline="0" dirty="0" err="1" smtClean="0"/>
              <a:t>chicha</a:t>
            </a:r>
            <a:r>
              <a:rPr lang="en-US" baseline="0" dirty="0" smtClean="0"/>
              <a:t> </a:t>
            </a:r>
            <a:r>
              <a:rPr lang="en-US" baseline="0" dirty="0" err="1" smtClean="0"/>
              <a:t>esta</a:t>
            </a:r>
            <a:r>
              <a:rPr lang="en-US" baseline="0" dirty="0" smtClean="0"/>
              <a:t> en la </a:t>
            </a:r>
            <a:r>
              <a:rPr lang="en-US" baseline="0" dirty="0" err="1" smtClean="0"/>
              <a:t>clinicia</a:t>
            </a:r>
            <a:r>
              <a:rPr lang="en-US" baseline="0" dirty="0" smtClean="0"/>
              <a:t> </a:t>
            </a:r>
            <a:r>
              <a:rPr lang="en-US" baseline="0" dirty="0" err="1" smtClean="0"/>
              <a:t>pensando</a:t>
            </a:r>
            <a:r>
              <a:rPr lang="en-US" baseline="0" dirty="0" smtClean="0"/>
              <a:t> </a:t>
            </a:r>
            <a:r>
              <a:rPr lang="en-US" baseline="0" dirty="0" err="1" smtClean="0"/>
              <a:t>que</a:t>
            </a:r>
            <a:r>
              <a:rPr lang="en-US" baseline="0" dirty="0" smtClean="0"/>
              <a:t> </a:t>
            </a:r>
            <a:r>
              <a:rPr lang="en-US" baseline="0" dirty="0" err="1" smtClean="0"/>
              <a:t>puede</a:t>
            </a:r>
            <a:r>
              <a:rPr lang="en-US" baseline="0" dirty="0" smtClean="0"/>
              <a:t> </a:t>
            </a:r>
            <a:r>
              <a:rPr lang="en-US" baseline="0" dirty="0" err="1" smtClean="0"/>
              <a:t>estar</a:t>
            </a:r>
            <a:r>
              <a:rPr lang="en-US" baseline="0" dirty="0" smtClean="0"/>
              <a:t> </a:t>
            </a:r>
            <a:r>
              <a:rPr lang="en-US" baseline="0" dirty="0" err="1" smtClean="0"/>
              <a:t>embarazada</a:t>
            </a:r>
            <a:r>
              <a:rPr lang="en-US" baseline="0" dirty="0" smtClean="0"/>
              <a:t> y no </a:t>
            </a:r>
            <a:r>
              <a:rPr lang="en-US" baseline="0" dirty="0" err="1" smtClean="0"/>
              <a:t>contraer</a:t>
            </a:r>
            <a:r>
              <a:rPr lang="en-US" baseline="0" dirty="0" smtClean="0"/>
              <a:t> </a:t>
            </a:r>
            <a:r>
              <a:rPr lang="en-US" baseline="0" dirty="0" err="1" smtClean="0"/>
              <a:t>alguna</a:t>
            </a:r>
            <a:r>
              <a:rPr lang="en-US" baseline="0" dirty="0" smtClean="0"/>
              <a:t> </a:t>
            </a:r>
            <a:r>
              <a:rPr lang="en-US" baseline="0" dirty="0" err="1" smtClean="0"/>
              <a:t>enfermedad</a:t>
            </a:r>
            <a:r>
              <a:rPr lang="en-US" baseline="0" dirty="0" smtClean="0"/>
              <a:t>. </a:t>
            </a:r>
            <a:r>
              <a:rPr lang="en-US" baseline="0" dirty="0" err="1" smtClean="0"/>
              <a:t>Esa</a:t>
            </a:r>
            <a:r>
              <a:rPr lang="en-US" baseline="0" dirty="0" smtClean="0"/>
              <a:t> </a:t>
            </a:r>
            <a:r>
              <a:rPr lang="en-US" baseline="0" dirty="0" err="1" smtClean="0"/>
              <a:t>muchacha</a:t>
            </a:r>
            <a:r>
              <a:rPr lang="en-US" baseline="0" dirty="0" smtClean="0"/>
              <a:t> </a:t>
            </a:r>
            <a:r>
              <a:rPr lang="en-US" baseline="0" dirty="0" err="1" smtClean="0"/>
              <a:t>estará</a:t>
            </a:r>
            <a:r>
              <a:rPr lang="en-US" baseline="0" dirty="0" smtClean="0"/>
              <a:t> </a:t>
            </a:r>
            <a:r>
              <a:rPr lang="en-US" baseline="0" dirty="0" err="1" smtClean="0"/>
              <a:t>propenza</a:t>
            </a:r>
            <a:r>
              <a:rPr lang="en-US" baseline="0" dirty="0" smtClean="0"/>
              <a:t>  </a:t>
            </a:r>
            <a:r>
              <a:rPr lang="en-US" baseline="0" dirty="0" err="1" smtClean="0"/>
              <a:t>cuatro</a:t>
            </a:r>
            <a:r>
              <a:rPr lang="en-US" baseline="0" dirty="0" smtClean="0"/>
              <a:t> </a:t>
            </a:r>
            <a:r>
              <a:rPr lang="en-US" baseline="0" dirty="0" err="1" smtClean="0"/>
              <a:t>veces</a:t>
            </a:r>
            <a:r>
              <a:rPr lang="en-US" baseline="0" dirty="0" smtClean="0"/>
              <a:t> </a:t>
            </a:r>
            <a:r>
              <a:rPr lang="en-US" baseline="0" dirty="0" err="1" smtClean="0"/>
              <a:t>más</a:t>
            </a:r>
            <a:r>
              <a:rPr lang="en-US" baseline="0" dirty="0" smtClean="0"/>
              <a:t>  de </a:t>
            </a:r>
            <a:r>
              <a:rPr lang="en-US" baseline="0" dirty="0" err="1" smtClean="0"/>
              <a:t>contraer</a:t>
            </a:r>
            <a:r>
              <a:rPr lang="en-US" baseline="0" dirty="0" smtClean="0"/>
              <a:t> </a:t>
            </a:r>
            <a:r>
              <a:rPr lang="en-US" baseline="0" dirty="0" err="1" smtClean="0"/>
              <a:t>una</a:t>
            </a:r>
            <a:r>
              <a:rPr lang="en-US" baseline="0" dirty="0" smtClean="0"/>
              <a:t> </a:t>
            </a:r>
            <a:r>
              <a:rPr lang="en-US" baseline="0" dirty="0" err="1" smtClean="0"/>
              <a:t>enfermedad</a:t>
            </a:r>
            <a:r>
              <a:rPr lang="en-US" baseline="0" dirty="0" smtClean="0"/>
              <a:t> </a:t>
            </a:r>
            <a:r>
              <a:rPr lang="en-US" baseline="0" dirty="0" err="1" smtClean="0"/>
              <a:t>que</a:t>
            </a:r>
            <a:r>
              <a:rPr lang="en-US" baseline="0" dirty="0" smtClean="0"/>
              <a:t> </a:t>
            </a:r>
            <a:r>
              <a:rPr lang="en-US" baseline="0" dirty="0" err="1" smtClean="0"/>
              <a:t>quedar</a:t>
            </a:r>
            <a:r>
              <a:rPr lang="en-US" baseline="0" dirty="0" smtClean="0"/>
              <a:t> </a:t>
            </a:r>
            <a:r>
              <a:rPr lang="en-US" baseline="0" dirty="0" err="1" smtClean="0"/>
              <a:t>embarzada</a:t>
            </a:r>
            <a:r>
              <a:rPr lang="en-US" baseline="0" dirty="0" smtClean="0"/>
              <a:t>.</a:t>
            </a:r>
          </a:p>
          <a:p>
            <a:endParaRPr lang="en-US" baseline="0" dirty="0" smtClean="0"/>
          </a:p>
          <a:p>
            <a:r>
              <a:rPr lang="en-US" baseline="0" dirty="0" smtClean="0"/>
              <a:t>Hoy en </a:t>
            </a:r>
            <a:r>
              <a:rPr lang="en-US" baseline="0" dirty="0" err="1" smtClean="0"/>
              <a:t>día</a:t>
            </a:r>
            <a:r>
              <a:rPr lang="en-US" baseline="0" dirty="0" smtClean="0"/>
              <a:t> </a:t>
            </a:r>
            <a:r>
              <a:rPr lang="en-US" baseline="0" dirty="0" err="1" smtClean="0"/>
              <a:t>las</a:t>
            </a:r>
            <a:r>
              <a:rPr lang="en-US" baseline="0" dirty="0" smtClean="0"/>
              <a:t> </a:t>
            </a:r>
            <a:r>
              <a:rPr lang="en-US" baseline="0" dirty="0" err="1" smtClean="0"/>
              <a:t>adolescentes</a:t>
            </a:r>
            <a:r>
              <a:rPr lang="en-US" baseline="0" dirty="0" smtClean="0"/>
              <a:t> </a:t>
            </a:r>
            <a:r>
              <a:rPr lang="en-US" baseline="0" dirty="0" err="1" smtClean="0"/>
              <a:t>embarazadas</a:t>
            </a:r>
            <a:r>
              <a:rPr lang="en-US" baseline="0" dirty="0" smtClean="0"/>
              <a:t> son </a:t>
            </a:r>
            <a:r>
              <a:rPr lang="en-US" baseline="0" dirty="0" err="1" smtClean="0"/>
              <a:t>portadoras</a:t>
            </a:r>
            <a:r>
              <a:rPr lang="en-US" baseline="0" dirty="0" smtClean="0"/>
              <a:t> de </a:t>
            </a:r>
            <a:r>
              <a:rPr lang="en-US" baseline="0" dirty="0" err="1" smtClean="0"/>
              <a:t>alguna</a:t>
            </a:r>
            <a:r>
              <a:rPr lang="en-US" baseline="0" dirty="0" smtClean="0"/>
              <a:t> </a:t>
            </a:r>
            <a:r>
              <a:rPr lang="en-US" baseline="0" dirty="0" err="1" smtClean="0"/>
              <a:t>enfermedad</a:t>
            </a:r>
            <a:r>
              <a:rPr lang="en-US" baseline="0" dirty="0" smtClean="0"/>
              <a:t> </a:t>
            </a:r>
            <a:r>
              <a:rPr lang="en-US" baseline="0" dirty="0" err="1" smtClean="0"/>
              <a:t>transmitida</a:t>
            </a:r>
            <a:r>
              <a:rPr lang="en-US" baseline="0" dirty="0" smtClean="0"/>
              <a:t> </a:t>
            </a:r>
            <a:r>
              <a:rPr lang="en-US" baseline="0" dirty="0" err="1" smtClean="0"/>
              <a:t>sexualmente</a:t>
            </a:r>
            <a:r>
              <a:rPr lang="en-US" baseline="0" dirty="0" smtClean="0"/>
              <a:t> un </a:t>
            </a:r>
            <a:r>
              <a:rPr lang="en-US" baseline="0" dirty="0" err="1" smtClean="0"/>
              <a:t>promedio</a:t>
            </a:r>
            <a:r>
              <a:rPr lang="en-US" baseline="0" dirty="0" smtClean="0"/>
              <a:t> de 2.3% </a:t>
            </a:r>
            <a:r>
              <a:rPr lang="en-US" baseline="0" dirty="0" err="1" smtClean="0"/>
              <a:t>por</a:t>
            </a:r>
            <a:r>
              <a:rPr lang="en-US" baseline="0" dirty="0" smtClean="0"/>
              <a:t> </a:t>
            </a:r>
            <a:r>
              <a:rPr lang="en-US" baseline="0" dirty="0" err="1" smtClean="0"/>
              <a:t>estado</a:t>
            </a:r>
            <a:r>
              <a:rPr lang="en-US" baseline="0" dirty="0" smtClean="0"/>
              <a:t>, </a:t>
            </a:r>
            <a:r>
              <a:rPr lang="en-US" baseline="0" dirty="0" err="1" smtClean="0"/>
              <a:t>pero</a:t>
            </a:r>
            <a:r>
              <a:rPr lang="en-US" baseline="0" dirty="0" smtClean="0"/>
              <a:t> </a:t>
            </a:r>
            <a:r>
              <a:rPr lang="en-US" baseline="0" dirty="0" err="1" smtClean="0"/>
              <a:t>ellas</a:t>
            </a:r>
            <a:r>
              <a:rPr lang="en-US" baseline="0" dirty="0" smtClean="0"/>
              <a:t> no </a:t>
            </a:r>
            <a:r>
              <a:rPr lang="en-US" baseline="0" dirty="0" err="1" smtClean="0"/>
              <a:t>estaban</a:t>
            </a:r>
            <a:r>
              <a:rPr lang="en-US" baseline="0" dirty="0" smtClean="0"/>
              <a:t> </a:t>
            </a:r>
            <a:r>
              <a:rPr lang="en-US" baseline="0" dirty="0" err="1" smtClean="0"/>
              <a:t>preocupadas</a:t>
            </a:r>
            <a:r>
              <a:rPr lang="en-US" baseline="0" dirty="0" smtClean="0"/>
              <a:t> de </a:t>
            </a:r>
            <a:r>
              <a:rPr lang="en-US" baseline="0" dirty="0" err="1" smtClean="0"/>
              <a:t>contraer</a:t>
            </a:r>
            <a:r>
              <a:rPr lang="en-US" baseline="0" dirty="0" smtClean="0"/>
              <a:t> </a:t>
            </a:r>
            <a:r>
              <a:rPr lang="en-US" baseline="0" dirty="0" err="1" smtClean="0"/>
              <a:t>alguna</a:t>
            </a:r>
            <a:r>
              <a:rPr lang="en-US" baseline="0" dirty="0" smtClean="0"/>
              <a:t> </a:t>
            </a:r>
            <a:r>
              <a:rPr lang="en-US" baseline="0" dirty="0" err="1" smtClean="0"/>
              <a:t>enfermedad</a:t>
            </a:r>
            <a:r>
              <a:rPr lang="en-US" baseline="0" dirty="0" smtClean="0"/>
              <a:t>, </a:t>
            </a:r>
            <a:r>
              <a:rPr lang="en-US" baseline="0" dirty="0" err="1" smtClean="0"/>
              <a:t>ellas</a:t>
            </a:r>
            <a:r>
              <a:rPr lang="en-US" baseline="0" dirty="0" smtClean="0"/>
              <a:t> </a:t>
            </a:r>
            <a:r>
              <a:rPr lang="en-US" baseline="0" dirty="0" err="1" smtClean="0"/>
              <a:t>estaban</a:t>
            </a:r>
            <a:r>
              <a:rPr lang="en-US" baseline="0" dirty="0" smtClean="0"/>
              <a:t> </a:t>
            </a:r>
            <a:r>
              <a:rPr lang="en-US" baseline="0" dirty="0" err="1" smtClean="0"/>
              <a:t>preocupadas</a:t>
            </a:r>
            <a:r>
              <a:rPr lang="en-US" baseline="0" dirty="0" smtClean="0"/>
              <a:t> de no </a:t>
            </a:r>
            <a:r>
              <a:rPr lang="en-US" baseline="0" dirty="0" err="1" smtClean="0"/>
              <a:t>quedar</a:t>
            </a:r>
            <a:r>
              <a:rPr lang="en-US" baseline="0" dirty="0" smtClean="0"/>
              <a:t> </a:t>
            </a:r>
            <a:r>
              <a:rPr lang="en-US" baseline="0" dirty="0" err="1" smtClean="0"/>
              <a:t>embarazadas</a:t>
            </a:r>
            <a:r>
              <a:rPr lang="en-US" baseline="0" dirty="0" smtClean="0"/>
              <a:t>.</a:t>
            </a:r>
          </a:p>
          <a:p>
            <a:endParaRPr lang="en-US" baseline="0" dirty="0" smtClean="0"/>
          </a:p>
          <a:p>
            <a:r>
              <a:rPr lang="en-US" baseline="0" dirty="0" smtClean="0"/>
              <a:t>En </a:t>
            </a:r>
            <a:r>
              <a:rPr lang="en-US" baseline="0" dirty="0" err="1" smtClean="0"/>
              <a:t>todas</a:t>
            </a:r>
            <a:r>
              <a:rPr lang="en-US" baseline="0" dirty="0" smtClean="0"/>
              <a:t> </a:t>
            </a:r>
            <a:r>
              <a:rPr lang="en-US" baseline="0" dirty="0" err="1" smtClean="0"/>
              <a:t>las</a:t>
            </a:r>
            <a:r>
              <a:rPr lang="en-US" baseline="0" dirty="0" smtClean="0"/>
              <a:t> </a:t>
            </a:r>
            <a:r>
              <a:rPr lang="en-US" baseline="0" dirty="0" err="1" smtClean="0"/>
              <a:t>discusiones</a:t>
            </a:r>
            <a:r>
              <a:rPr lang="en-US" baseline="0" dirty="0" smtClean="0"/>
              <a:t> de </a:t>
            </a:r>
            <a:r>
              <a:rPr lang="en-US" baseline="0" dirty="0" err="1" smtClean="0"/>
              <a:t>embarazos</a:t>
            </a:r>
            <a:r>
              <a:rPr lang="en-US" baseline="0" dirty="0" smtClean="0"/>
              <a:t> en </a:t>
            </a:r>
            <a:r>
              <a:rPr lang="en-US" baseline="0" dirty="0" err="1" smtClean="0"/>
              <a:t>las</a:t>
            </a:r>
            <a:r>
              <a:rPr lang="en-US" baseline="0" dirty="0" smtClean="0"/>
              <a:t> </a:t>
            </a:r>
            <a:r>
              <a:rPr lang="en-US" baseline="0" dirty="0" err="1" smtClean="0"/>
              <a:t>adolescentes</a:t>
            </a:r>
            <a:r>
              <a:rPr lang="en-US" baseline="0" dirty="0" smtClean="0"/>
              <a:t>, </a:t>
            </a:r>
            <a:r>
              <a:rPr lang="en-US" baseline="0" dirty="0" err="1" smtClean="0"/>
              <a:t>todos</a:t>
            </a:r>
            <a:r>
              <a:rPr lang="en-US" baseline="0" dirty="0" smtClean="0"/>
              <a:t> </a:t>
            </a:r>
            <a:r>
              <a:rPr lang="en-US" baseline="0" dirty="0" err="1" smtClean="0"/>
              <a:t>abordan</a:t>
            </a:r>
            <a:r>
              <a:rPr lang="en-US" baseline="0" dirty="0" smtClean="0"/>
              <a:t> el </a:t>
            </a:r>
            <a:r>
              <a:rPr lang="en-US" baseline="0" dirty="0" err="1" smtClean="0"/>
              <a:t>tema</a:t>
            </a:r>
            <a:r>
              <a:rPr lang="en-US" baseline="0" dirty="0" smtClean="0"/>
              <a:t> de </a:t>
            </a:r>
            <a:r>
              <a:rPr lang="en-US" baseline="0" dirty="0" err="1" smtClean="0"/>
              <a:t>tener</a:t>
            </a:r>
            <a:r>
              <a:rPr lang="en-US" baseline="0" dirty="0" smtClean="0"/>
              <a:t> un </a:t>
            </a:r>
            <a:r>
              <a:rPr lang="en-US" baseline="0" dirty="0" err="1" smtClean="0"/>
              <a:t>aborto</a:t>
            </a:r>
            <a:r>
              <a:rPr lang="en-US" baseline="0" dirty="0" smtClean="0"/>
              <a:t> o </a:t>
            </a:r>
            <a:r>
              <a:rPr lang="en-US" baseline="0" dirty="0" err="1" smtClean="0"/>
              <a:t>tener</a:t>
            </a:r>
            <a:r>
              <a:rPr lang="en-US" baseline="0" dirty="0" smtClean="0"/>
              <a:t> al </a:t>
            </a:r>
            <a:r>
              <a:rPr lang="en-US" baseline="0" dirty="0" err="1" smtClean="0"/>
              <a:t>bebe</a:t>
            </a:r>
            <a:r>
              <a:rPr lang="en-US" baseline="0" dirty="0" smtClean="0"/>
              <a:t>. </a:t>
            </a:r>
            <a:r>
              <a:rPr lang="en-US" baseline="0" dirty="0" err="1" smtClean="0"/>
              <a:t>Abortar</a:t>
            </a:r>
            <a:r>
              <a:rPr lang="en-US" baseline="0" dirty="0" smtClean="0"/>
              <a:t> o </a:t>
            </a:r>
            <a:r>
              <a:rPr lang="en-US" baseline="0" dirty="0" err="1" smtClean="0"/>
              <a:t>aceptar</a:t>
            </a:r>
            <a:r>
              <a:rPr lang="en-US" baseline="0" dirty="0" smtClean="0"/>
              <a:t> el </a:t>
            </a:r>
            <a:r>
              <a:rPr lang="en-US" baseline="0" dirty="0" err="1" smtClean="0"/>
              <a:t>castigo</a:t>
            </a:r>
            <a:r>
              <a:rPr lang="en-US" baseline="0" dirty="0" smtClean="0"/>
              <a:t>, </a:t>
            </a:r>
            <a:r>
              <a:rPr lang="en-US" baseline="0" dirty="0" err="1" smtClean="0"/>
              <a:t>esas</a:t>
            </a:r>
            <a:r>
              <a:rPr lang="en-US" baseline="0" dirty="0" smtClean="0"/>
              <a:t> </a:t>
            </a:r>
            <a:r>
              <a:rPr lang="en-US" baseline="0" dirty="0" err="1" smtClean="0"/>
              <a:t>parecen</a:t>
            </a:r>
            <a:r>
              <a:rPr lang="en-US" baseline="0" dirty="0" smtClean="0"/>
              <a:t> ser </a:t>
            </a:r>
            <a:r>
              <a:rPr lang="en-US" baseline="0" dirty="0" err="1" smtClean="0"/>
              <a:t>las</a:t>
            </a:r>
            <a:r>
              <a:rPr lang="en-US" baseline="0" dirty="0" smtClean="0"/>
              <a:t> </a:t>
            </a:r>
            <a:r>
              <a:rPr lang="en-US" baseline="0" dirty="0" err="1" smtClean="0"/>
              <a:t>opciones</a:t>
            </a:r>
            <a:r>
              <a:rPr lang="en-US" baseline="0" dirty="0" smtClean="0"/>
              <a:t>. Y </a:t>
            </a:r>
            <a:r>
              <a:rPr lang="en-US" baseline="0" dirty="0" err="1" smtClean="0"/>
              <a:t>nadie</a:t>
            </a:r>
            <a:r>
              <a:rPr lang="en-US" baseline="0" dirty="0" smtClean="0"/>
              <a:t> </a:t>
            </a:r>
            <a:r>
              <a:rPr lang="en-US" baseline="0" dirty="0" err="1" smtClean="0"/>
              <a:t>esta</a:t>
            </a:r>
            <a:r>
              <a:rPr lang="en-US" baseline="0" dirty="0" smtClean="0"/>
              <a:t> </a:t>
            </a:r>
            <a:r>
              <a:rPr lang="en-US" baseline="0" dirty="0" err="1" smtClean="0"/>
              <a:t>abogando</a:t>
            </a:r>
            <a:r>
              <a:rPr lang="en-US" baseline="0" dirty="0" smtClean="0"/>
              <a:t> </a:t>
            </a:r>
            <a:r>
              <a:rPr lang="en-US" baseline="0" dirty="0" err="1" smtClean="0"/>
              <a:t>por</a:t>
            </a:r>
            <a:r>
              <a:rPr lang="en-US" baseline="0" dirty="0" smtClean="0"/>
              <a:t> la </a:t>
            </a:r>
            <a:r>
              <a:rPr lang="en-US" baseline="0" dirty="0" err="1" smtClean="0"/>
              <a:t>siguiente</a:t>
            </a:r>
            <a:r>
              <a:rPr lang="en-US" baseline="0" dirty="0" smtClean="0"/>
              <a:t> </a:t>
            </a:r>
            <a:r>
              <a:rPr lang="en-US" baseline="0" dirty="0" err="1" smtClean="0"/>
              <a:t>opción</a:t>
            </a:r>
            <a:r>
              <a:rPr lang="en-US" baseline="0" dirty="0" smtClean="0"/>
              <a:t>.</a:t>
            </a:r>
          </a:p>
          <a:p>
            <a:endParaRPr lang="en-US" baseline="0" dirty="0" smtClean="0"/>
          </a:p>
          <a:p>
            <a:r>
              <a:rPr lang="en-US" baseline="0" dirty="0" err="1" smtClean="0"/>
              <a:t>Hacer</a:t>
            </a:r>
            <a:r>
              <a:rPr lang="en-US" baseline="0" dirty="0" smtClean="0"/>
              <a:t> 43 </a:t>
            </a:r>
            <a:r>
              <a:rPr lang="en-US" baseline="0" dirty="0" err="1" smtClean="0"/>
              <a:t>años</a:t>
            </a:r>
            <a:r>
              <a:rPr lang="en-US" baseline="0" dirty="0" smtClean="0"/>
              <a:t> </a:t>
            </a:r>
            <a:r>
              <a:rPr lang="en-US" baseline="0" dirty="0" err="1" smtClean="0"/>
              <a:t>una</a:t>
            </a:r>
            <a:r>
              <a:rPr lang="en-US" baseline="0" dirty="0" smtClean="0"/>
              <a:t> </a:t>
            </a:r>
            <a:r>
              <a:rPr lang="en-US" baseline="0" dirty="0" err="1" smtClean="0"/>
              <a:t>adolescente</a:t>
            </a:r>
            <a:r>
              <a:rPr lang="en-US" baseline="0" dirty="0" smtClean="0"/>
              <a:t> de 15 </a:t>
            </a:r>
            <a:r>
              <a:rPr lang="en-US" baseline="0" dirty="0" err="1" smtClean="0"/>
              <a:t>años</a:t>
            </a:r>
            <a:r>
              <a:rPr lang="en-US" baseline="0" dirty="0" smtClean="0"/>
              <a:t> </a:t>
            </a:r>
            <a:r>
              <a:rPr lang="en-US" baseline="0" dirty="0" err="1" smtClean="0"/>
              <a:t>quedo</a:t>
            </a:r>
            <a:r>
              <a:rPr lang="en-US" baseline="0" dirty="0" smtClean="0"/>
              <a:t> </a:t>
            </a:r>
            <a:r>
              <a:rPr lang="en-US" baseline="0" dirty="0" err="1" smtClean="0"/>
              <a:t>embarazada</a:t>
            </a:r>
            <a:r>
              <a:rPr lang="en-US" baseline="0" dirty="0" smtClean="0"/>
              <a:t> y se </a:t>
            </a:r>
            <a:r>
              <a:rPr lang="en-US" baseline="0" dirty="0" err="1" smtClean="0"/>
              <a:t>vió</a:t>
            </a:r>
            <a:r>
              <a:rPr lang="en-US" baseline="0" dirty="0" smtClean="0"/>
              <a:t> en la </a:t>
            </a:r>
            <a:r>
              <a:rPr lang="en-US" baseline="0" dirty="0" err="1" smtClean="0"/>
              <a:t>necesidad</a:t>
            </a:r>
            <a:r>
              <a:rPr lang="en-US" baseline="0" dirty="0" smtClean="0"/>
              <a:t> de </a:t>
            </a:r>
            <a:r>
              <a:rPr lang="en-US" baseline="0" dirty="0" err="1" smtClean="0"/>
              <a:t>tomar</a:t>
            </a:r>
            <a:r>
              <a:rPr lang="en-US" baseline="0" dirty="0" smtClean="0"/>
              <a:t> </a:t>
            </a:r>
            <a:r>
              <a:rPr lang="en-US" baseline="0" dirty="0" err="1" smtClean="0"/>
              <a:t>varias</a:t>
            </a:r>
            <a:r>
              <a:rPr lang="en-US" baseline="0" dirty="0" smtClean="0"/>
              <a:t> </a:t>
            </a:r>
            <a:r>
              <a:rPr lang="en-US" baseline="0" dirty="0" err="1" smtClean="0"/>
              <a:t>deciciones</a:t>
            </a:r>
            <a:r>
              <a:rPr lang="en-US" baseline="0" dirty="0" smtClean="0"/>
              <a:t>, </a:t>
            </a:r>
            <a:r>
              <a:rPr lang="en-US" baseline="0" dirty="0" err="1" smtClean="0"/>
              <a:t>quizás</a:t>
            </a:r>
            <a:r>
              <a:rPr lang="en-US" baseline="0" dirty="0" smtClean="0"/>
              <a:t> </a:t>
            </a:r>
            <a:r>
              <a:rPr lang="en-US" baseline="0" dirty="0" err="1" smtClean="0"/>
              <a:t>más</a:t>
            </a:r>
            <a:r>
              <a:rPr lang="en-US" baseline="0" dirty="0" smtClean="0"/>
              <a:t> de </a:t>
            </a:r>
            <a:r>
              <a:rPr lang="en-US" baseline="0" dirty="0" err="1" smtClean="0"/>
              <a:t>las</a:t>
            </a:r>
            <a:r>
              <a:rPr lang="en-US" baseline="0" dirty="0" smtClean="0"/>
              <a:t> </a:t>
            </a:r>
            <a:r>
              <a:rPr lang="en-US" baseline="0" dirty="0" err="1" smtClean="0"/>
              <a:t>una</a:t>
            </a:r>
            <a:r>
              <a:rPr lang="en-US" baseline="0" dirty="0" smtClean="0"/>
              <a:t> </a:t>
            </a:r>
            <a:r>
              <a:rPr lang="en-US" baseline="0" dirty="0" err="1" smtClean="0"/>
              <a:t>chica</a:t>
            </a:r>
            <a:r>
              <a:rPr lang="en-US" baseline="0" dirty="0" smtClean="0"/>
              <a:t> de 15 </a:t>
            </a:r>
            <a:r>
              <a:rPr lang="en-US" baseline="0" dirty="0" err="1" smtClean="0"/>
              <a:t>años</a:t>
            </a:r>
            <a:r>
              <a:rPr lang="en-US" baseline="0" dirty="0" smtClean="0"/>
              <a:t> </a:t>
            </a:r>
            <a:r>
              <a:rPr lang="en-US" baseline="0" dirty="0" err="1" smtClean="0"/>
              <a:t>tenga</a:t>
            </a:r>
            <a:r>
              <a:rPr lang="en-US" baseline="0" dirty="0" smtClean="0"/>
              <a:t> </a:t>
            </a:r>
            <a:r>
              <a:rPr lang="en-US" baseline="0" dirty="0" err="1" smtClean="0"/>
              <a:t>que</a:t>
            </a:r>
            <a:r>
              <a:rPr lang="en-US" baseline="0" dirty="0" smtClean="0"/>
              <a:t> </a:t>
            </a:r>
            <a:r>
              <a:rPr lang="en-US" baseline="0" dirty="0" err="1" smtClean="0"/>
              <a:t>tomar</a:t>
            </a:r>
            <a:r>
              <a:rPr lang="en-US" baseline="0" dirty="0" smtClean="0"/>
              <a:t>, </a:t>
            </a:r>
            <a:r>
              <a:rPr lang="en-US" baseline="0" dirty="0" err="1" smtClean="0"/>
              <a:t>esta</a:t>
            </a:r>
            <a:r>
              <a:rPr lang="en-US" baseline="0" dirty="0" smtClean="0"/>
              <a:t> </a:t>
            </a:r>
            <a:r>
              <a:rPr lang="en-US" baseline="0" dirty="0" err="1" smtClean="0"/>
              <a:t>chica</a:t>
            </a:r>
            <a:r>
              <a:rPr lang="en-US" baseline="0" dirty="0" smtClean="0"/>
              <a:t> </a:t>
            </a:r>
            <a:r>
              <a:rPr lang="en-US" baseline="0" dirty="0" err="1" smtClean="0"/>
              <a:t>fue</a:t>
            </a:r>
            <a:r>
              <a:rPr lang="en-US" baseline="0" dirty="0" smtClean="0"/>
              <a:t> </a:t>
            </a:r>
            <a:r>
              <a:rPr lang="en-US" baseline="0" dirty="0" err="1" smtClean="0"/>
              <a:t>violada</a:t>
            </a:r>
            <a:r>
              <a:rPr lang="en-US" baseline="0" dirty="0" smtClean="0"/>
              <a:t>. El </a:t>
            </a:r>
            <a:r>
              <a:rPr lang="en-US" baseline="0" dirty="0" err="1" smtClean="0"/>
              <a:t>aborto</a:t>
            </a:r>
            <a:r>
              <a:rPr lang="en-US" baseline="0" dirty="0" smtClean="0"/>
              <a:t> era legal en los 60’s en el </a:t>
            </a:r>
            <a:r>
              <a:rPr lang="en-US" baseline="0" dirty="0" err="1" smtClean="0"/>
              <a:t>estado</a:t>
            </a:r>
            <a:r>
              <a:rPr lang="en-US" baseline="0" dirty="0" smtClean="0"/>
              <a:t> de Michigan, sin embargo </a:t>
            </a:r>
            <a:r>
              <a:rPr lang="en-US" baseline="0" dirty="0" err="1" smtClean="0"/>
              <a:t>esta</a:t>
            </a:r>
            <a:r>
              <a:rPr lang="en-US" baseline="0" dirty="0" smtClean="0"/>
              <a:t> </a:t>
            </a:r>
            <a:r>
              <a:rPr lang="en-US" baseline="0" dirty="0" err="1" smtClean="0"/>
              <a:t>chica</a:t>
            </a:r>
            <a:r>
              <a:rPr lang="en-US" baseline="0" dirty="0" smtClean="0"/>
              <a:t> </a:t>
            </a:r>
            <a:r>
              <a:rPr lang="en-US" baseline="0" dirty="0" err="1" smtClean="0"/>
              <a:t>opto</a:t>
            </a:r>
            <a:r>
              <a:rPr lang="en-US" baseline="0" dirty="0" smtClean="0"/>
              <a:t> </a:t>
            </a:r>
            <a:r>
              <a:rPr lang="en-US" baseline="0" dirty="0" err="1" smtClean="0"/>
              <a:t>por</a:t>
            </a:r>
            <a:r>
              <a:rPr lang="en-US" baseline="0" dirty="0" smtClean="0"/>
              <a:t> </a:t>
            </a:r>
            <a:r>
              <a:rPr lang="en-US" baseline="0" dirty="0" err="1" smtClean="0"/>
              <a:t>darle</a:t>
            </a:r>
            <a:r>
              <a:rPr lang="en-US" baseline="0" dirty="0" smtClean="0"/>
              <a:t> </a:t>
            </a:r>
            <a:r>
              <a:rPr lang="en-US" baseline="0" dirty="0" err="1" smtClean="0"/>
              <a:t>vida</a:t>
            </a:r>
            <a:r>
              <a:rPr lang="en-US" baseline="0" dirty="0" smtClean="0"/>
              <a:t> a </a:t>
            </a:r>
            <a:r>
              <a:rPr lang="en-US" baseline="0" dirty="0" err="1" smtClean="0"/>
              <a:t>su</a:t>
            </a:r>
            <a:r>
              <a:rPr lang="en-US" baseline="0" dirty="0" smtClean="0"/>
              <a:t> </a:t>
            </a:r>
            <a:r>
              <a:rPr lang="en-US" baseline="0" dirty="0" err="1" smtClean="0"/>
              <a:t>criatura</a:t>
            </a:r>
            <a:r>
              <a:rPr lang="en-US" baseline="0" dirty="0" smtClean="0"/>
              <a:t>  y </a:t>
            </a:r>
            <a:r>
              <a:rPr lang="en-US" baseline="0" dirty="0" err="1" smtClean="0"/>
              <a:t>darla</a:t>
            </a:r>
            <a:r>
              <a:rPr lang="en-US" baseline="0" dirty="0" smtClean="0"/>
              <a:t> en </a:t>
            </a:r>
            <a:r>
              <a:rPr lang="en-US" baseline="0" dirty="0" err="1" smtClean="0"/>
              <a:t>adopción</a:t>
            </a:r>
            <a:r>
              <a:rPr lang="en-US" baseline="0" dirty="0" smtClean="0"/>
              <a:t> a </a:t>
            </a:r>
            <a:r>
              <a:rPr lang="en-US" baseline="0" dirty="0" err="1" smtClean="0"/>
              <a:t>una</a:t>
            </a:r>
            <a:r>
              <a:rPr lang="en-US" baseline="0" dirty="0" smtClean="0"/>
              <a:t> </a:t>
            </a:r>
            <a:r>
              <a:rPr lang="en-US" baseline="0" dirty="0" err="1" smtClean="0"/>
              <a:t>familia</a:t>
            </a:r>
            <a:r>
              <a:rPr lang="en-US" baseline="0" dirty="0" smtClean="0"/>
              <a:t> </a:t>
            </a:r>
            <a:r>
              <a:rPr lang="en-US" baseline="0" dirty="0" err="1" smtClean="0"/>
              <a:t>católica</a:t>
            </a:r>
            <a:r>
              <a:rPr lang="en-US" baseline="0" dirty="0" smtClean="0"/>
              <a:t> </a:t>
            </a:r>
            <a:r>
              <a:rPr lang="en-US" baseline="0" dirty="0" err="1" smtClean="0"/>
              <a:t>para</a:t>
            </a:r>
            <a:r>
              <a:rPr lang="en-US" baseline="0" dirty="0" smtClean="0"/>
              <a:t> </a:t>
            </a:r>
            <a:r>
              <a:rPr lang="en-US" baseline="0" dirty="0" err="1" smtClean="0"/>
              <a:t>que</a:t>
            </a:r>
            <a:r>
              <a:rPr lang="en-US" baseline="0" dirty="0" smtClean="0"/>
              <a:t> la </a:t>
            </a:r>
            <a:r>
              <a:rPr lang="en-US" baseline="0" dirty="0" err="1" smtClean="0"/>
              <a:t>criaran</a:t>
            </a:r>
            <a:r>
              <a:rPr lang="en-US" baseline="0" dirty="0" smtClean="0"/>
              <a:t>. </a:t>
            </a:r>
            <a:r>
              <a:rPr lang="en-US" baseline="0" dirty="0" err="1" smtClean="0"/>
              <a:t>Esa</a:t>
            </a:r>
            <a:r>
              <a:rPr lang="en-US" baseline="0" dirty="0" smtClean="0"/>
              <a:t> </a:t>
            </a:r>
            <a:r>
              <a:rPr lang="en-US" baseline="0" dirty="0" err="1" smtClean="0"/>
              <a:t>criatura</a:t>
            </a:r>
            <a:r>
              <a:rPr lang="en-US" baseline="0" dirty="0" smtClean="0"/>
              <a:t> </a:t>
            </a:r>
            <a:r>
              <a:rPr lang="en-US" baseline="0" dirty="0" err="1" smtClean="0"/>
              <a:t>es</a:t>
            </a:r>
            <a:r>
              <a:rPr lang="en-US" baseline="0" dirty="0" smtClean="0"/>
              <a:t> Pam.  Su padre </a:t>
            </a:r>
            <a:r>
              <a:rPr lang="en-US" baseline="0" dirty="0" err="1" smtClean="0"/>
              <a:t>biológico</a:t>
            </a:r>
            <a:r>
              <a:rPr lang="en-US" baseline="0" dirty="0" smtClean="0"/>
              <a:t> </a:t>
            </a:r>
            <a:r>
              <a:rPr lang="en-US" baseline="0" dirty="0" err="1" smtClean="0"/>
              <a:t>es</a:t>
            </a:r>
            <a:r>
              <a:rPr lang="en-US" baseline="0" dirty="0" smtClean="0"/>
              <a:t> un </a:t>
            </a:r>
            <a:r>
              <a:rPr lang="en-US" baseline="0" dirty="0" err="1" smtClean="0"/>
              <a:t>violador</a:t>
            </a:r>
            <a:r>
              <a:rPr lang="en-US" baseline="0" dirty="0" smtClean="0"/>
              <a:t>, </a:t>
            </a:r>
            <a:r>
              <a:rPr lang="en-US" baseline="0" dirty="0" err="1" smtClean="0"/>
              <a:t>ella</a:t>
            </a:r>
            <a:r>
              <a:rPr lang="en-US" baseline="0" dirty="0" smtClean="0"/>
              <a:t> no </a:t>
            </a:r>
            <a:r>
              <a:rPr lang="en-US" baseline="0" dirty="0" err="1" smtClean="0"/>
              <a:t>conoce</a:t>
            </a:r>
            <a:r>
              <a:rPr lang="en-US" baseline="0" dirty="0" smtClean="0"/>
              <a:t> </a:t>
            </a:r>
            <a:r>
              <a:rPr lang="en-US" baseline="0" dirty="0" err="1" smtClean="0"/>
              <a:t>su</a:t>
            </a:r>
            <a:r>
              <a:rPr lang="en-US" baseline="0" dirty="0" smtClean="0"/>
              <a:t> </a:t>
            </a:r>
            <a:r>
              <a:rPr lang="en-US" baseline="0" dirty="0" err="1" smtClean="0"/>
              <a:t>raza</a:t>
            </a:r>
            <a:r>
              <a:rPr lang="en-US" baseline="0" dirty="0" smtClean="0"/>
              <a:t>, </a:t>
            </a:r>
            <a:r>
              <a:rPr lang="en-US" baseline="0" dirty="0" err="1" smtClean="0"/>
              <a:t>pero</a:t>
            </a:r>
            <a:r>
              <a:rPr lang="en-US" baseline="0" dirty="0" smtClean="0"/>
              <a:t> </a:t>
            </a:r>
            <a:r>
              <a:rPr lang="en-US" baseline="0" dirty="0" err="1" smtClean="0"/>
              <a:t>ella</a:t>
            </a:r>
            <a:r>
              <a:rPr lang="en-US" baseline="0" dirty="0" smtClean="0"/>
              <a:t> </a:t>
            </a:r>
            <a:r>
              <a:rPr lang="en-US" baseline="0" dirty="0" err="1" smtClean="0"/>
              <a:t>todavía</a:t>
            </a:r>
            <a:r>
              <a:rPr lang="en-US" baseline="0" dirty="0" smtClean="0"/>
              <a:t> </a:t>
            </a:r>
            <a:r>
              <a:rPr lang="en-US" baseline="0" dirty="0" err="1" smtClean="0"/>
              <a:t>es</a:t>
            </a:r>
            <a:r>
              <a:rPr lang="en-US" baseline="0" dirty="0" smtClean="0"/>
              <a:t> un </a:t>
            </a:r>
            <a:r>
              <a:rPr lang="en-US" baseline="0" dirty="0" err="1" smtClean="0"/>
              <a:t>gran</a:t>
            </a:r>
            <a:r>
              <a:rPr lang="en-US" baseline="0" dirty="0" smtClean="0"/>
              <a:t> ser </a:t>
            </a:r>
            <a:r>
              <a:rPr lang="en-US" baseline="0" dirty="0" err="1" smtClean="0"/>
              <a:t>humano</a:t>
            </a:r>
            <a:r>
              <a:rPr lang="en-US" baseline="0" dirty="0" smtClean="0"/>
              <a:t> </a:t>
            </a:r>
            <a:r>
              <a:rPr lang="en-US" baseline="0" dirty="0" err="1" smtClean="0"/>
              <a:t>que</a:t>
            </a:r>
            <a:r>
              <a:rPr lang="en-US" baseline="0" dirty="0" smtClean="0"/>
              <a:t> </a:t>
            </a:r>
            <a:r>
              <a:rPr lang="en-US" baseline="0" dirty="0" err="1" smtClean="0"/>
              <a:t>tiene</a:t>
            </a:r>
            <a:r>
              <a:rPr lang="en-US" baseline="0" dirty="0" smtClean="0"/>
              <a:t> valor y </a:t>
            </a:r>
            <a:r>
              <a:rPr lang="en-US" baseline="0" dirty="0" err="1" smtClean="0"/>
              <a:t>su</a:t>
            </a:r>
            <a:r>
              <a:rPr lang="en-US" baseline="0" dirty="0" smtClean="0"/>
              <a:t> </a:t>
            </a:r>
            <a:r>
              <a:rPr lang="en-US" baseline="0" dirty="0" err="1" smtClean="0"/>
              <a:t>vida</a:t>
            </a:r>
            <a:r>
              <a:rPr lang="en-US" baseline="0" dirty="0" smtClean="0"/>
              <a:t> no </a:t>
            </a:r>
            <a:r>
              <a:rPr lang="en-US" baseline="0" dirty="0" err="1" smtClean="0"/>
              <a:t>menos</a:t>
            </a:r>
            <a:r>
              <a:rPr lang="en-US" baseline="0" dirty="0" smtClean="0"/>
              <a:t> </a:t>
            </a:r>
            <a:r>
              <a:rPr lang="en-US" baseline="0" dirty="0" err="1" smtClean="0"/>
              <a:t>que</a:t>
            </a:r>
            <a:r>
              <a:rPr lang="en-US" baseline="0" dirty="0" smtClean="0"/>
              <a:t> la </a:t>
            </a:r>
            <a:r>
              <a:rPr lang="en-US" baseline="0" dirty="0" err="1" smtClean="0"/>
              <a:t>tuya</a:t>
            </a:r>
            <a:r>
              <a:rPr lang="en-US" baseline="0" dirty="0" smtClean="0"/>
              <a:t> </a:t>
            </a:r>
            <a:r>
              <a:rPr lang="en-US" baseline="0" dirty="0" err="1" smtClean="0"/>
              <a:t>simplemente</a:t>
            </a:r>
            <a:r>
              <a:rPr lang="en-US" baseline="0" dirty="0" smtClean="0"/>
              <a:t> </a:t>
            </a:r>
            <a:r>
              <a:rPr lang="en-US" baseline="0" dirty="0" err="1" smtClean="0"/>
              <a:t>por</a:t>
            </a:r>
            <a:r>
              <a:rPr lang="en-US" baseline="0" dirty="0" smtClean="0"/>
              <a:t> la </a:t>
            </a:r>
            <a:r>
              <a:rPr lang="en-US" baseline="0" dirty="0" err="1" smtClean="0"/>
              <a:t>manera</a:t>
            </a:r>
            <a:r>
              <a:rPr lang="en-US" baseline="0" dirty="0" smtClean="0"/>
              <a:t> en </a:t>
            </a:r>
            <a:r>
              <a:rPr lang="en-US" baseline="0" dirty="0" err="1" smtClean="0"/>
              <a:t>que</a:t>
            </a:r>
            <a:r>
              <a:rPr lang="en-US" baseline="0" dirty="0" smtClean="0"/>
              <a:t> </a:t>
            </a:r>
            <a:r>
              <a:rPr lang="en-US" baseline="0" dirty="0" err="1" smtClean="0"/>
              <a:t>fue</a:t>
            </a:r>
            <a:r>
              <a:rPr lang="en-US" baseline="0" dirty="0" smtClean="0"/>
              <a:t> </a:t>
            </a:r>
            <a:r>
              <a:rPr lang="en-US" baseline="0" dirty="0" err="1" smtClean="0"/>
              <a:t>concebida</a:t>
            </a:r>
            <a:r>
              <a:rPr lang="en-US" baseline="0" dirty="0" smtClean="0"/>
              <a:t>. Y </a:t>
            </a:r>
            <a:r>
              <a:rPr lang="en-US" baseline="0" dirty="0" err="1" smtClean="0"/>
              <a:t>ella</a:t>
            </a:r>
            <a:r>
              <a:rPr lang="en-US" baseline="0" dirty="0" smtClean="0"/>
              <a:t> no </a:t>
            </a:r>
            <a:r>
              <a:rPr lang="en-US" baseline="0" dirty="0" err="1" smtClean="0"/>
              <a:t>merecía</a:t>
            </a:r>
            <a:r>
              <a:rPr lang="en-US" baseline="0" dirty="0" smtClean="0"/>
              <a:t> la </a:t>
            </a:r>
            <a:r>
              <a:rPr lang="en-US" baseline="0" dirty="0" err="1" smtClean="0"/>
              <a:t>pena</a:t>
            </a:r>
            <a:r>
              <a:rPr lang="en-US" baseline="0" dirty="0" smtClean="0"/>
              <a:t> de </a:t>
            </a:r>
            <a:r>
              <a:rPr lang="en-US" baseline="0" dirty="0" err="1" smtClean="0"/>
              <a:t>muerte</a:t>
            </a:r>
            <a:r>
              <a:rPr lang="en-US" baseline="0" dirty="0" smtClean="0"/>
              <a:t> </a:t>
            </a:r>
            <a:r>
              <a:rPr lang="en-US" baseline="0" dirty="0" err="1" smtClean="0"/>
              <a:t>por</a:t>
            </a:r>
            <a:r>
              <a:rPr lang="en-US" baseline="0" dirty="0" smtClean="0"/>
              <a:t> el </a:t>
            </a:r>
            <a:r>
              <a:rPr lang="en-US" baseline="0" dirty="0" err="1" smtClean="0"/>
              <a:t>crimen</a:t>
            </a:r>
            <a:r>
              <a:rPr lang="en-US" baseline="0" dirty="0" smtClean="0"/>
              <a:t> </a:t>
            </a:r>
            <a:r>
              <a:rPr lang="en-US" baseline="0" dirty="0" err="1" smtClean="0"/>
              <a:t>que</a:t>
            </a:r>
            <a:r>
              <a:rPr lang="en-US" baseline="0" dirty="0" smtClean="0"/>
              <a:t> </a:t>
            </a:r>
            <a:r>
              <a:rPr lang="en-US" baseline="0" dirty="0" err="1" smtClean="0"/>
              <a:t>cometió</a:t>
            </a:r>
            <a:r>
              <a:rPr lang="en-US" baseline="0" dirty="0" smtClean="0"/>
              <a:t> </a:t>
            </a:r>
            <a:r>
              <a:rPr lang="en-US" baseline="0" dirty="0" err="1" smtClean="0"/>
              <a:t>su</a:t>
            </a:r>
            <a:r>
              <a:rPr lang="en-US" baseline="0" dirty="0" smtClean="0"/>
              <a:t> padre. Ella no </a:t>
            </a:r>
            <a:r>
              <a:rPr lang="en-US" baseline="0" dirty="0" err="1" smtClean="0"/>
              <a:t>conoce</a:t>
            </a:r>
            <a:r>
              <a:rPr lang="en-US" baseline="0" dirty="0" smtClean="0"/>
              <a:t> a </a:t>
            </a:r>
            <a:r>
              <a:rPr lang="en-US" baseline="0" dirty="0" err="1" smtClean="0"/>
              <a:t>su</a:t>
            </a:r>
            <a:r>
              <a:rPr lang="en-US" baseline="0" dirty="0" smtClean="0"/>
              <a:t> </a:t>
            </a:r>
            <a:r>
              <a:rPr lang="en-US" baseline="0" dirty="0" err="1" smtClean="0"/>
              <a:t>madre</a:t>
            </a:r>
            <a:r>
              <a:rPr lang="en-US" baseline="0" dirty="0" smtClean="0"/>
              <a:t> </a:t>
            </a:r>
            <a:r>
              <a:rPr lang="en-US" baseline="0" dirty="0" err="1" smtClean="0"/>
              <a:t>biológica</a:t>
            </a:r>
            <a:r>
              <a:rPr lang="en-US" baseline="0" dirty="0" smtClean="0"/>
              <a:t>, </a:t>
            </a:r>
            <a:r>
              <a:rPr lang="en-US" baseline="0" dirty="0" err="1" smtClean="0"/>
              <a:t>desde</a:t>
            </a:r>
            <a:r>
              <a:rPr lang="en-US" baseline="0" dirty="0" smtClean="0"/>
              <a:t> </a:t>
            </a:r>
            <a:r>
              <a:rPr lang="en-US" baseline="0" dirty="0" err="1" smtClean="0"/>
              <a:t>las</a:t>
            </a:r>
            <a:r>
              <a:rPr lang="en-US" baseline="0" dirty="0" smtClean="0"/>
              <a:t> 4 </a:t>
            </a:r>
            <a:r>
              <a:rPr lang="en-US" baseline="0" dirty="0" err="1" smtClean="0"/>
              <a:t>añors</a:t>
            </a:r>
            <a:r>
              <a:rPr lang="en-US" baseline="0" dirty="0" smtClean="0"/>
              <a:t>, le </a:t>
            </a:r>
            <a:r>
              <a:rPr lang="en-US" baseline="0" dirty="0" err="1" smtClean="0"/>
              <a:t>pide</a:t>
            </a:r>
            <a:r>
              <a:rPr lang="en-US" baseline="0" dirty="0" smtClean="0"/>
              <a:t> a Dios </a:t>
            </a:r>
            <a:r>
              <a:rPr lang="en-US" baseline="0" dirty="0" err="1" smtClean="0"/>
              <a:t>que</a:t>
            </a:r>
            <a:r>
              <a:rPr lang="en-US" baseline="0" dirty="0" smtClean="0"/>
              <a:t> le </a:t>
            </a:r>
            <a:r>
              <a:rPr lang="en-US" baseline="0" dirty="0" err="1" smtClean="0"/>
              <a:t>conceda</a:t>
            </a:r>
            <a:r>
              <a:rPr lang="en-US" baseline="0" dirty="0" smtClean="0"/>
              <a:t> </a:t>
            </a:r>
            <a:r>
              <a:rPr lang="en-US" baseline="0" dirty="0" err="1" smtClean="0"/>
              <a:t>conocerla</a:t>
            </a:r>
            <a:r>
              <a:rPr lang="en-US" baseline="0" dirty="0" smtClean="0"/>
              <a:t>, </a:t>
            </a:r>
            <a:r>
              <a:rPr lang="en-US" baseline="0" dirty="0" err="1" smtClean="0"/>
              <a:t>ya</a:t>
            </a:r>
            <a:r>
              <a:rPr lang="en-US" baseline="0" dirty="0" smtClean="0"/>
              <a:t> sea en </a:t>
            </a:r>
            <a:r>
              <a:rPr lang="en-US" baseline="0" dirty="0" err="1" smtClean="0"/>
              <a:t>este</a:t>
            </a:r>
            <a:r>
              <a:rPr lang="en-US" baseline="0" dirty="0" smtClean="0"/>
              <a:t> </a:t>
            </a:r>
            <a:r>
              <a:rPr lang="en-US" baseline="0" dirty="0" err="1" smtClean="0"/>
              <a:t>vida</a:t>
            </a:r>
            <a:r>
              <a:rPr lang="en-US" baseline="0" dirty="0" smtClean="0"/>
              <a:t> o </a:t>
            </a:r>
            <a:r>
              <a:rPr lang="en-US" baseline="0" dirty="0" err="1" smtClean="0"/>
              <a:t>despues</a:t>
            </a:r>
            <a:r>
              <a:rPr lang="en-US" baseline="0" dirty="0" smtClean="0"/>
              <a:t>. Y CUANDO NOS VEAMOS, LA VOY ABRAZAR Y DECIRLE LO MUCHO QUE LA QUIERO, POR QUE ELLA LA QUIZA A ELLA. Me </a:t>
            </a:r>
            <a:r>
              <a:rPr lang="en-US" baseline="0" dirty="0" err="1" smtClean="0"/>
              <a:t>amó</a:t>
            </a:r>
            <a:r>
              <a:rPr lang="en-US" baseline="0" dirty="0" smtClean="0"/>
              <a:t> </a:t>
            </a:r>
            <a:r>
              <a:rPr lang="en-US" baseline="0" dirty="0" err="1" smtClean="0"/>
              <a:t>tanto</a:t>
            </a:r>
            <a:r>
              <a:rPr lang="en-US" baseline="0" dirty="0" smtClean="0"/>
              <a:t> </a:t>
            </a:r>
            <a:r>
              <a:rPr lang="en-US" baseline="0" dirty="0" err="1" smtClean="0"/>
              <a:t>que</a:t>
            </a:r>
            <a:r>
              <a:rPr lang="en-US" baseline="0" dirty="0" smtClean="0"/>
              <a:t> me </a:t>
            </a:r>
            <a:r>
              <a:rPr lang="en-US" baseline="0" dirty="0" err="1" smtClean="0"/>
              <a:t>dió</a:t>
            </a:r>
            <a:r>
              <a:rPr lang="en-US" baseline="0" dirty="0" smtClean="0"/>
              <a:t> mi </a:t>
            </a:r>
            <a:r>
              <a:rPr lang="en-US" baseline="0" dirty="0" err="1" smtClean="0"/>
              <a:t>vida</a:t>
            </a:r>
            <a:r>
              <a:rPr lang="en-US" baseline="0" dirty="0" smtClean="0"/>
              <a:t> y me </a:t>
            </a:r>
            <a:r>
              <a:rPr lang="en-US" baseline="0" dirty="0" err="1" smtClean="0"/>
              <a:t>amó</a:t>
            </a:r>
            <a:r>
              <a:rPr lang="en-US" baseline="0" dirty="0" smtClean="0"/>
              <a:t> </a:t>
            </a:r>
            <a:r>
              <a:rPr lang="en-US" baseline="0" dirty="0" err="1" smtClean="0"/>
              <a:t>tanto</a:t>
            </a:r>
            <a:r>
              <a:rPr lang="en-US" baseline="0" dirty="0" smtClean="0"/>
              <a:t> </a:t>
            </a:r>
            <a:r>
              <a:rPr lang="en-US" baseline="0" dirty="0" err="1" smtClean="0"/>
              <a:t>que</a:t>
            </a:r>
            <a:r>
              <a:rPr lang="en-US" baseline="0" dirty="0" smtClean="0"/>
              <a:t> me </a:t>
            </a:r>
            <a:r>
              <a:rPr lang="en-US" baseline="0" dirty="0" err="1" smtClean="0"/>
              <a:t>dió</a:t>
            </a:r>
            <a:r>
              <a:rPr lang="en-US" baseline="0" dirty="0" smtClean="0"/>
              <a:t> el </a:t>
            </a:r>
            <a:r>
              <a:rPr lang="en-US" baseline="0" dirty="0" err="1" smtClean="0"/>
              <a:t>siguiente</a:t>
            </a:r>
            <a:r>
              <a:rPr lang="en-US" baseline="0" dirty="0" smtClean="0"/>
              <a:t> </a:t>
            </a:r>
            <a:r>
              <a:rPr lang="en-US" baseline="0" dirty="0" err="1" smtClean="0"/>
              <a:t>regalo</a:t>
            </a:r>
            <a:r>
              <a:rPr lang="en-US" baseline="0" dirty="0" smtClean="0"/>
              <a:t> </a:t>
            </a:r>
            <a:r>
              <a:rPr lang="en-US" baseline="0" dirty="0" err="1" smtClean="0"/>
              <a:t>más</a:t>
            </a:r>
            <a:r>
              <a:rPr lang="en-US" baseline="0" dirty="0" smtClean="0"/>
              <a:t> </a:t>
            </a:r>
            <a:r>
              <a:rPr lang="en-US" baseline="0" dirty="0" err="1" smtClean="0"/>
              <a:t>grande</a:t>
            </a:r>
            <a:r>
              <a:rPr lang="en-US" baseline="0" dirty="0" smtClean="0"/>
              <a:t>, </a:t>
            </a:r>
            <a:r>
              <a:rPr lang="en-US" baseline="0" dirty="0" err="1" smtClean="0"/>
              <a:t>que</a:t>
            </a:r>
            <a:r>
              <a:rPr lang="en-US" baseline="0" dirty="0" smtClean="0"/>
              <a:t> </a:t>
            </a:r>
            <a:r>
              <a:rPr lang="en-US" baseline="0" dirty="0" err="1" smtClean="0"/>
              <a:t>es</a:t>
            </a:r>
            <a:r>
              <a:rPr lang="en-US" baseline="0" dirty="0" smtClean="0"/>
              <a:t> mi </a:t>
            </a:r>
            <a:r>
              <a:rPr lang="en-US" baseline="0" dirty="0" err="1" smtClean="0"/>
              <a:t>familia</a:t>
            </a:r>
            <a:r>
              <a:rPr lang="en-US" baseline="0" dirty="0" smtClean="0"/>
              <a:t>.</a:t>
            </a:r>
          </a:p>
          <a:p>
            <a:endParaRPr lang="en-US" baseline="0" dirty="0" smtClean="0"/>
          </a:p>
          <a:p>
            <a:r>
              <a:rPr lang="en-US" baseline="0" dirty="0" smtClean="0"/>
              <a:t>Lo </a:t>
            </a:r>
            <a:r>
              <a:rPr lang="en-US" baseline="0" dirty="0" err="1" smtClean="0"/>
              <a:t>que</a:t>
            </a:r>
            <a:r>
              <a:rPr lang="en-US" baseline="0" dirty="0" smtClean="0"/>
              <a:t> </a:t>
            </a:r>
            <a:r>
              <a:rPr lang="en-US" baseline="0" dirty="0" err="1" smtClean="0"/>
              <a:t>estamos</a:t>
            </a:r>
            <a:r>
              <a:rPr lang="en-US" baseline="0" dirty="0" smtClean="0"/>
              <a:t> </a:t>
            </a:r>
            <a:r>
              <a:rPr lang="en-US" baseline="0" dirty="0" err="1" smtClean="0"/>
              <a:t>diciendo</a:t>
            </a:r>
            <a:r>
              <a:rPr lang="en-US" baseline="0" dirty="0" smtClean="0"/>
              <a:t> </a:t>
            </a:r>
            <a:r>
              <a:rPr lang="en-US" baseline="0" dirty="0" err="1" smtClean="0"/>
              <a:t>es</a:t>
            </a:r>
            <a:r>
              <a:rPr lang="en-US" baseline="0" dirty="0" smtClean="0"/>
              <a:t> </a:t>
            </a:r>
            <a:r>
              <a:rPr lang="en-US" baseline="0" dirty="0" err="1" smtClean="0"/>
              <a:t>que</a:t>
            </a:r>
            <a:r>
              <a:rPr lang="en-US" baseline="0" dirty="0" smtClean="0"/>
              <a:t> </a:t>
            </a:r>
            <a:r>
              <a:rPr lang="en-US" baseline="0" dirty="0" err="1" smtClean="0"/>
              <a:t>quedar</a:t>
            </a:r>
            <a:r>
              <a:rPr lang="en-US" baseline="0" dirty="0" smtClean="0"/>
              <a:t> </a:t>
            </a:r>
            <a:r>
              <a:rPr lang="en-US" baseline="0" dirty="0" err="1" smtClean="0"/>
              <a:t>embarazada</a:t>
            </a:r>
            <a:r>
              <a:rPr lang="en-US" baseline="0" dirty="0" smtClean="0"/>
              <a:t> no </a:t>
            </a:r>
            <a:r>
              <a:rPr lang="en-US" baseline="0" dirty="0" err="1" smtClean="0"/>
              <a:t>es</a:t>
            </a:r>
            <a:r>
              <a:rPr lang="en-US" baseline="0" dirty="0" smtClean="0"/>
              <a:t> lo </a:t>
            </a:r>
            <a:r>
              <a:rPr lang="en-US" baseline="0" dirty="0" err="1" smtClean="0"/>
              <a:t>peor</a:t>
            </a:r>
            <a:r>
              <a:rPr lang="en-US" baseline="0" dirty="0" smtClean="0"/>
              <a:t> </a:t>
            </a:r>
            <a:r>
              <a:rPr lang="en-US" baseline="0" dirty="0" err="1" smtClean="0"/>
              <a:t>que</a:t>
            </a:r>
            <a:r>
              <a:rPr lang="en-US" baseline="0" dirty="0" smtClean="0"/>
              <a:t> </a:t>
            </a:r>
            <a:r>
              <a:rPr lang="en-US" baseline="0" dirty="0" err="1" smtClean="0"/>
              <a:t>nos</a:t>
            </a:r>
            <a:r>
              <a:rPr lang="en-US" baseline="0" dirty="0" smtClean="0"/>
              <a:t> </a:t>
            </a:r>
            <a:r>
              <a:rPr lang="en-US" baseline="0" dirty="0" err="1" smtClean="0"/>
              <a:t>puede</a:t>
            </a:r>
            <a:r>
              <a:rPr lang="en-US" baseline="0" dirty="0" smtClean="0"/>
              <a:t> </a:t>
            </a:r>
            <a:r>
              <a:rPr lang="en-US" baseline="0" dirty="0" err="1" smtClean="0"/>
              <a:t>pasar</a:t>
            </a:r>
            <a:r>
              <a:rPr lang="en-US" baseline="0" dirty="0" smtClean="0"/>
              <a:t>. </a:t>
            </a:r>
            <a:r>
              <a:rPr lang="en-US" baseline="0" dirty="0" err="1" smtClean="0"/>
              <a:t>Podemos</a:t>
            </a:r>
            <a:r>
              <a:rPr lang="en-US" baseline="0" dirty="0" smtClean="0"/>
              <a:t> </a:t>
            </a:r>
            <a:r>
              <a:rPr lang="en-US" baseline="0" dirty="0" err="1" smtClean="0"/>
              <a:t>ver</a:t>
            </a:r>
            <a:r>
              <a:rPr lang="en-US" baseline="0" dirty="0" smtClean="0"/>
              <a:t> a Dios </a:t>
            </a:r>
            <a:r>
              <a:rPr lang="en-US" baseline="0" dirty="0" err="1" smtClean="0"/>
              <a:t>tomar</a:t>
            </a:r>
            <a:r>
              <a:rPr lang="en-US" baseline="0" dirty="0" smtClean="0"/>
              <a:t> </a:t>
            </a:r>
            <a:r>
              <a:rPr lang="en-US" baseline="0" dirty="0" err="1" smtClean="0"/>
              <a:t>ese</a:t>
            </a:r>
            <a:r>
              <a:rPr lang="en-US" baseline="0" dirty="0" smtClean="0"/>
              <a:t> dolor y </a:t>
            </a:r>
            <a:r>
              <a:rPr lang="en-US" baseline="0" dirty="0" err="1" smtClean="0"/>
              <a:t>hacer</a:t>
            </a:r>
            <a:r>
              <a:rPr lang="en-US" baseline="0" dirty="0" smtClean="0"/>
              <a:t> </a:t>
            </a:r>
            <a:r>
              <a:rPr lang="en-US" baseline="0" dirty="0" err="1" smtClean="0"/>
              <a:t>algo</a:t>
            </a:r>
            <a:r>
              <a:rPr lang="en-US" baseline="0" dirty="0" smtClean="0"/>
              <a:t> </a:t>
            </a:r>
            <a:r>
              <a:rPr lang="en-US" baseline="0" dirty="0" err="1" smtClean="0"/>
              <a:t>maravilloso</a:t>
            </a:r>
            <a:r>
              <a:rPr lang="en-US" baseline="0" dirty="0" smtClean="0"/>
              <a:t> y </a:t>
            </a:r>
            <a:r>
              <a:rPr lang="en-US" baseline="0" dirty="0" err="1" smtClean="0"/>
              <a:t>traer</a:t>
            </a:r>
            <a:r>
              <a:rPr lang="en-US" baseline="0" dirty="0" smtClean="0"/>
              <a:t> gracias y </a:t>
            </a:r>
            <a:r>
              <a:rPr lang="en-US" baseline="0" dirty="0" err="1" smtClean="0"/>
              <a:t>sanación</a:t>
            </a:r>
            <a:r>
              <a:rPr lang="en-US" baseline="0" dirty="0" smtClean="0"/>
              <a:t>, </a:t>
            </a:r>
            <a:r>
              <a:rPr lang="en-US" baseline="0" dirty="0" err="1" smtClean="0"/>
              <a:t>ella</a:t>
            </a:r>
            <a:r>
              <a:rPr lang="en-US" baseline="0" dirty="0" smtClean="0"/>
              <a:t> ha vista a </a:t>
            </a:r>
            <a:r>
              <a:rPr lang="en-US" baseline="0" dirty="0" err="1" smtClean="0"/>
              <a:t>muchachas</a:t>
            </a:r>
            <a:r>
              <a:rPr lang="en-US" baseline="0" dirty="0" smtClean="0"/>
              <a:t> </a:t>
            </a:r>
            <a:r>
              <a:rPr lang="en-US" baseline="0" dirty="0" err="1" smtClean="0"/>
              <a:t>jovenes</a:t>
            </a:r>
            <a:r>
              <a:rPr lang="en-US" baseline="0" dirty="0" smtClean="0"/>
              <a:t> </a:t>
            </a:r>
            <a:r>
              <a:rPr lang="en-US" baseline="0" dirty="0" err="1" smtClean="0"/>
              <a:t>crecer</a:t>
            </a:r>
            <a:r>
              <a:rPr lang="en-US" baseline="0" dirty="0" smtClean="0"/>
              <a:t> </a:t>
            </a:r>
            <a:r>
              <a:rPr lang="en-US" baseline="0" dirty="0" err="1" smtClean="0"/>
              <a:t>espritiualmente</a:t>
            </a:r>
            <a:r>
              <a:rPr lang="en-US" baseline="0" dirty="0" smtClean="0"/>
              <a:t> </a:t>
            </a:r>
            <a:r>
              <a:rPr lang="en-US" baseline="0" dirty="0" err="1" smtClean="0"/>
              <a:t>por</a:t>
            </a:r>
            <a:r>
              <a:rPr lang="en-US" baseline="0" dirty="0" smtClean="0"/>
              <a:t> la crisis de un </a:t>
            </a:r>
            <a:r>
              <a:rPr lang="en-US" baseline="0" dirty="0" err="1" smtClean="0"/>
              <a:t>embarazo</a:t>
            </a:r>
            <a:r>
              <a:rPr lang="en-US" baseline="0" dirty="0" smtClean="0"/>
              <a:t> no </a:t>
            </a:r>
            <a:r>
              <a:rPr lang="en-US" baseline="0" dirty="0" err="1" smtClean="0"/>
              <a:t>planeado</a:t>
            </a:r>
            <a:r>
              <a:rPr lang="en-US" baseline="0" dirty="0" smtClean="0"/>
              <a:t>, </a:t>
            </a:r>
            <a:r>
              <a:rPr lang="en-US" baseline="0" dirty="0" err="1" smtClean="0"/>
              <a:t>pero</a:t>
            </a:r>
            <a:r>
              <a:rPr lang="en-US" baseline="0" dirty="0" smtClean="0"/>
              <a:t> </a:t>
            </a:r>
            <a:r>
              <a:rPr lang="en-US" baseline="0" dirty="0" err="1" smtClean="0"/>
              <a:t>también</a:t>
            </a:r>
            <a:r>
              <a:rPr lang="en-US" baseline="0" dirty="0" smtClean="0"/>
              <a:t> se ha </a:t>
            </a:r>
            <a:r>
              <a:rPr lang="en-US" baseline="0" dirty="0" err="1" smtClean="0"/>
              <a:t>visto</a:t>
            </a:r>
            <a:r>
              <a:rPr lang="en-US" baseline="0" dirty="0" smtClean="0"/>
              <a:t> la </a:t>
            </a:r>
            <a:r>
              <a:rPr lang="en-US" baseline="0" dirty="0" err="1" smtClean="0"/>
              <a:t>vida</a:t>
            </a:r>
            <a:r>
              <a:rPr lang="en-US" baseline="0" dirty="0" smtClean="0"/>
              <a:t> de </a:t>
            </a:r>
            <a:r>
              <a:rPr lang="en-US" baseline="0" dirty="0" err="1" smtClean="0"/>
              <a:t>varias</a:t>
            </a:r>
            <a:r>
              <a:rPr lang="en-US" baseline="0" dirty="0" smtClean="0"/>
              <a:t> </a:t>
            </a:r>
            <a:r>
              <a:rPr lang="en-US" baseline="0" dirty="0" err="1" smtClean="0"/>
              <a:t>chicas</a:t>
            </a:r>
            <a:r>
              <a:rPr lang="en-US" baseline="0" dirty="0" smtClean="0"/>
              <a:t> </a:t>
            </a:r>
            <a:r>
              <a:rPr lang="en-US" baseline="0" dirty="0" err="1" smtClean="0"/>
              <a:t>descender</a:t>
            </a:r>
            <a:r>
              <a:rPr lang="en-US" baseline="0" dirty="0" smtClean="0"/>
              <a:t> a los </a:t>
            </a:r>
            <a:r>
              <a:rPr lang="en-US" baseline="0" dirty="0" err="1" smtClean="0"/>
              <a:t>bajo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17</a:t>
            </a:fld>
            <a:endParaRPr lang="en-US"/>
          </a:p>
        </p:txBody>
      </p:sp>
    </p:spTree>
    <p:extLst>
      <p:ext uri="{BB962C8B-B14F-4D97-AF65-F5344CB8AC3E}">
        <p14:creationId xmlns:p14="http://schemas.microsoft.com/office/powerpoint/2010/main" val="389304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Enfermedades</a:t>
            </a:r>
            <a:r>
              <a:rPr lang="en-US" baseline="0" dirty="0" smtClean="0"/>
              <a:t> </a:t>
            </a:r>
            <a:r>
              <a:rPr lang="en-US" baseline="0" dirty="0" err="1" smtClean="0"/>
              <a:t>transmitidas</a:t>
            </a:r>
            <a:r>
              <a:rPr lang="en-US" baseline="0" dirty="0" smtClean="0"/>
              <a:t> </a:t>
            </a:r>
            <a:r>
              <a:rPr lang="en-US" baseline="0" dirty="0" err="1" smtClean="0"/>
              <a:t>sexualmente</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18</a:t>
            </a:fld>
            <a:endParaRPr lang="en-US"/>
          </a:p>
        </p:txBody>
      </p:sp>
    </p:spTree>
    <p:extLst>
      <p:ext uri="{BB962C8B-B14F-4D97-AF65-F5344CB8AC3E}">
        <p14:creationId xmlns:p14="http://schemas.microsoft.com/office/powerpoint/2010/main" val="41073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s-ES" dirty="0" smtClean="0"/>
              <a:t>Hoy en día tenemos alrededor</a:t>
            </a:r>
            <a:r>
              <a:rPr lang="es-ES" baseline="0" dirty="0" smtClean="0"/>
              <a:t> de 30 enfermedades y el 30% son incurable, que no existe cura alguna.</a:t>
            </a:r>
          </a:p>
          <a:p>
            <a:endParaRPr lang="es-ES" baseline="0" dirty="0" smtClean="0"/>
          </a:p>
          <a:p>
            <a:r>
              <a:rPr lang="es-ES" dirty="0" smtClean="0"/>
              <a:t>Las enfermedades de transmisión sexual (ETS) son infecciones que se adquieren por tener relaciones sexuales con alguien que esté infectado. Las causas de las ETS son las bacterias, parásitos y virus. Existen más de 30 tipos de ETS, que incluyen</a:t>
            </a:r>
          </a:p>
          <a:p>
            <a:endParaRPr lang="es-ES" dirty="0" smtClean="0"/>
          </a:p>
          <a:p>
            <a:r>
              <a:rPr lang="es-ES" dirty="0" smtClean="0"/>
              <a:t>Nuestros jóvenes van a estar lidiando con Clamidia,</a:t>
            </a:r>
            <a:r>
              <a:rPr lang="es-ES" baseline="0" dirty="0" smtClean="0"/>
              <a:t> es una bacteria no un virus  y puede ser tratado y curable. Y aunque se puede tratar y curar, algo muy en particular que tienen varias enfermedades como estas, es que no presentan síntomas, el 90% no presenta. Los jóvenes creen que si tienen una enfermedad, ellos lo sabrían. Clamidia se puede detectar.</a:t>
            </a:r>
          </a:p>
          <a:p>
            <a:endParaRPr lang="es-ES" baseline="0" dirty="0" smtClean="0"/>
          </a:p>
          <a:p>
            <a:r>
              <a:rPr lang="es-ES" baseline="0" dirty="0" smtClean="0"/>
              <a:t>Ahora la comunidad médica esta diciendo que cada chica que este activa sexualmente debe ser vista para ver si contra Clamidia, porque las muchachas y no los muchachos, aquí esta la respuesta. Si tu hija contrae Clamidia una vez en su vida, tratado o tratada la enfermedad, ella tiene el 25% de ser estéril para el resto de su vida. Si lo contrae 2 veces, ese porcentaje sube al 50% si lo contrae una tercer vez, ella tiene una probabilidad muy grande de ser estéril para el resto de su vida. Existen muchas muchachas que están terminando su colegio en los 30 y quieren empezar una familia, ya se cansaron de la vida fácil que tuvieron en el colegio ahora ya encontraron a la pareja y desean casarse.  Se casan, no pueden tener familia, y entonces recurren al especialista, y el especialista le dice, muchacha tienes </a:t>
            </a:r>
            <a:r>
              <a:rPr lang="es-ES" dirty="0" smtClean="0"/>
              <a:t>enfermedad pélvica inflamatoria </a:t>
            </a:r>
            <a:endParaRPr lang="es-ES" baseline="0" dirty="0" smtClean="0"/>
          </a:p>
          <a:p>
            <a:endParaRPr lang="es-ES" baseline="0" dirty="0" smtClean="0"/>
          </a:p>
          <a:p>
            <a:r>
              <a:rPr lang="es-ES" dirty="0" smtClean="0"/>
              <a:t>La enfermedad pélvica inflamatoria aguda consiste en la infección del útero, trompas de Falopio y estructuras pélvicas adyacentes, no asociadas con cirugía o embarazo. También es conocida como salpingitis. El término enfermedad pélvica inflamatoria (EPI) es impreciso, ya que la inflamación no necesariamente es consecuencia de infección.</a:t>
            </a:r>
          </a:p>
          <a:p>
            <a:endParaRPr lang="es-ES" baseline="0" dirty="0" smtClean="0"/>
          </a:p>
          <a:p>
            <a:r>
              <a:rPr lang="es-ES" baseline="0" dirty="0" smtClean="0"/>
              <a:t>Tuviste Clamidia o gonorrea cuando fuiste adolescente. La infertilidad en mujeres en los Estados Unidos ha subido un 500% en los últimos años. Tenemos muchas chicas que no se dan cuenta que la decisión que están tomando a los 15 años les va afectar cuando tenga 24 o 25 años</a:t>
            </a:r>
          </a:p>
          <a:p>
            <a:endParaRPr lang="es-ES" baseline="0" dirty="0" smtClean="0"/>
          </a:p>
          <a:p>
            <a:r>
              <a:rPr lang="es-ES" baseline="0" dirty="0" smtClean="0"/>
              <a:t>HERPES es un virus, hay tipos de enfermedades, las que se pueden tratan que son las bacterias y los virus que no tienen cura, tienes un virus y lo tienes de por vida, Herpes es incurable, no te vas a morir, pero una vez que lo tienes se lo vas a pasar a todos, estos son granitos en la piel que surgen en las partes genitales durante tu vida, y las pueden deshacer con laser, con medicina. Hoy en día hay muchas personas con herpes que la medicina VALTREX es una gran negocio, ahora tenemos que ver comerciales donde sale una modelo fabulosa en una bicicleta y dice yo tengo herpes en los genitales, pero existe medicina para tratarlos y le ponen música de fondo con una cascada hermosa y después te ponen en letra chiquita la lista larga de efectos secundarios.</a:t>
            </a:r>
            <a:endParaRPr lang="es-ES" dirty="0" smtClean="0"/>
          </a:p>
          <a:p>
            <a:endParaRPr lang="es-ES" dirty="0" smtClean="0"/>
          </a:p>
          <a:p>
            <a:r>
              <a:rPr lang="en-US" b="1" dirty="0" smtClean="0"/>
              <a:t>What is genital HPV infection?</a:t>
            </a:r>
          </a:p>
          <a:p>
            <a:r>
              <a:rPr lang="en-US" dirty="0" smtClean="0"/>
              <a:t>Genital human </a:t>
            </a:r>
            <a:r>
              <a:rPr lang="en-US" dirty="0" err="1" smtClean="0"/>
              <a:t>papillomavirus</a:t>
            </a:r>
            <a:r>
              <a:rPr lang="en-US" dirty="0" smtClean="0"/>
              <a:t> (also called HPV) is the most common sexually transmitted infection (STI). There are more than 40 HPV types that can infect the genital areas of males and females. These HPV types can also infect the mouth and throat. Most people who become infected with HPV do not even know they have it.</a:t>
            </a:r>
          </a:p>
          <a:p>
            <a:r>
              <a:rPr lang="en-US" dirty="0" smtClean="0"/>
              <a:t>HPV is not the same as herpes or HIV (the virus that causes AIDS). These are all viruses that can be passed on during sex, but they cause different symptoms and health problems</a:t>
            </a:r>
          </a:p>
          <a:p>
            <a:endParaRPr lang="es-ES" dirty="0" smtClean="0"/>
          </a:p>
          <a:p>
            <a:pPr defTabSz="931774">
              <a:defRPr/>
            </a:pPr>
            <a:r>
              <a:rPr lang="es-ES" dirty="0" smtClean="0"/>
              <a:t>Excrecencias </a:t>
            </a:r>
            <a:r>
              <a:rPr lang="es-ES" b="1" dirty="0" err="1" smtClean="0"/>
              <a:t>papilomatosas</a:t>
            </a:r>
            <a:r>
              <a:rPr lang="es-ES" b="1" dirty="0" smtClean="0"/>
              <a:t> de aspecto verrugosas</a:t>
            </a:r>
            <a:r>
              <a:rPr lang="es-ES" dirty="0" smtClean="0"/>
              <a:t> (verrugas en coliflor) que suelen implantarse en forma múltiple y de distintos tamaños, en el hombre: en el pene (sobre la mucosa del glande y/o del prepucio), en la mujer: en la vulva (sobre la mucosa de los labios mayores o menores) y sobre la mucosa vaginal. En ambos, pueden implantarse a nivel del ano en la mucosa </a:t>
            </a:r>
            <a:r>
              <a:rPr lang="es-ES" dirty="0" err="1" smtClean="0"/>
              <a:t>periorificial</a:t>
            </a:r>
            <a:r>
              <a:rPr lang="es-ES" dirty="0" smtClean="0"/>
              <a:t>.</a:t>
            </a:r>
            <a:br>
              <a:rPr lang="es-ES" dirty="0" smtClean="0"/>
            </a:br>
            <a:r>
              <a:rPr lang="es-ES" b="1" dirty="0" smtClean="0"/>
              <a:t>Su origen es viral</a:t>
            </a:r>
            <a:r>
              <a:rPr lang="es-ES" dirty="0" smtClean="0"/>
              <a:t> (V.P.H. = v</a:t>
            </a:r>
            <a:r>
              <a:rPr lang="es-ES" b="1" dirty="0" smtClean="0"/>
              <a:t>irus del papiloma humano</a:t>
            </a:r>
            <a:r>
              <a:rPr lang="es-ES" dirty="0" smtClean="0"/>
              <a:t>) y su contagio es venéreo.</a:t>
            </a:r>
            <a:br>
              <a:rPr lang="es-ES" dirty="0" smtClean="0"/>
            </a:br>
            <a:r>
              <a:rPr lang="es-ES" dirty="0" smtClean="0"/>
              <a:t>Se tratan con </a:t>
            </a:r>
            <a:r>
              <a:rPr lang="es-ES" dirty="0" err="1" smtClean="0"/>
              <a:t>topicaciones</a:t>
            </a:r>
            <a:r>
              <a:rPr lang="es-ES" dirty="0" smtClean="0"/>
              <a:t> con drogas específicas o por </a:t>
            </a:r>
            <a:r>
              <a:rPr lang="es-ES" b="1" dirty="0" smtClean="0"/>
              <a:t>electrocoagulación quirúrgica</a:t>
            </a:r>
            <a:r>
              <a:rPr lang="es-ES" dirty="0" smtClean="0"/>
              <a:t>.</a:t>
            </a:r>
          </a:p>
          <a:p>
            <a:r>
              <a:rPr lang="es-ES" i="1" dirty="0" smtClean="0"/>
              <a:t>El virus del papiloma humano no</a:t>
            </a:r>
            <a:r>
              <a:rPr lang="es-ES" i="1" baseline="0" dirty="0" smtClean="0"/>
              <a:t> solo es el más común en estas enfermedades, sino que es la mas </a:t>
            </a:r>
            <a:r>
              <a:rPr lang="es-ES" i="1" baseline="0" dirty="0" err="1" smtClean="0"/>
              <a:t>facil</a:t>
            </a:r>
            <a:r>
              <a:rPr lang="es-ES" i="1" baseline="0" dirty="0" smtClean="0"/>
              <a:t> de contraer, no se contraen como el virus del sida, estas consisten en </a:t>
            </a:r>
            <a:r>
              <a:rPr lang="es-ES" i="1" baseline="0" dirty="0" err="1" smtClean="0"/>
              <a:t>verugas</a:t>
            </a:r>
            <a:r>
              <a:rPr lang="es-ES" i="1" baseline="0" dirty="0" smtClean="0"/>
              <a:t> que tienen que ser quemadas con rayos laser o con químicos y se </a:t>
            </a:r>
            <a:r>
              <a:rPr lang="es-ES" i="1" baseline="0" dirty="0" err="1" smtClean="0"/>
              <a:t>creia</a:t>
            </a:r>
            <a:r>
              <a:rPr lang="es-ES" i="1" baseline="0" dirty="0" smtClean="0"/>
              <a:t> que eso era todo, pero no uno puede pasar el virus sin la aparición de estas verrugas, existen 100 diferentes maneras de presentarse, las cancerosas no producen verrugas. Ellos no saben que lo tienen. En las mujeres aparecerán en el útero. Hay jóvenes que cuando escuchan esto de las  </a:t>
            </a:r>
            <a:r>
              <a:rPr lang="es-ES" i="1" baseline="0" dirty="0" err="1" smtClean="0"/>
              <a:t>verriugas</a:t>
            </a:r>
            <a:r>
              <a:rPr lang="es-ES" i="1" baseline="0" dirty="0" smtClean="0"/>
              <a:t> en sus órganos y si no ven nada, piensan que no tienen nada. El examen de esto en los hombres cuesta alrededor de $1,000.00. No existe clínica alguna que este administrando este examen a los muchachos. Y esta prueba no es acertada, pues pueden pasar 5 años para que el muchacho salga positivo en la prueba. Y hay muchachos diciéndole a tu hija, me hicieron pruebas y no tengo nada. De que y cuanto te costo y espero que hayan transcurrido 5 años y que no has tenido relaciones sexuales con alguien.</a:t>
            </a:r>
          </a:p>
          <a:p>
            <a:endParaRPr lang="es-ES" i="1" dirty="0" smtClean="0"/>
          </a:p>
          <a:p>
            <a:r>
              <a:rPr lang="es-ES" b="1" i="1" dirty="0" smtClean="0"/>
              <a:t>HPV</a:t>
            </a:r>
            <a:r>
              <a:rPr lang="es-ES" b="1" i="1" baseline="0" dirty="0" smtClean="0"/>
              <a:t> AND HERPES </a:t>
            </a:r>
            <a:r>
              <a:rPr lang="es-ES" b="0" i="1" baseline="0" dirty="0" smtClean="0"/>
              <a:t> NO SON TRANSMITIDAS CON EL VIRUS DEL SIDA, EL VIRUS DEL SIDA REQUIRE EL INTERCAMBIO DE LIQUIDOS DEL CUERPO. HERPES AND HPV pueden ser contraídos con rosar la piel, lo único que se requiere es el contacto con la piel en </a:t>
            </a:r>
            <a:r>
              <a:rPr lang="es-ES" b="0" i="1" baseline="0" dirty="0" err="1" smtClean="0"/>
              <a:t>cualuier</a:t>
            </a:r>
            <a:r>
              <a:rPr lang="es-ES" b="0" i="1" baseline="0" dirty="0" smtClean="0"/>
              <a:t> parte de los genitales y estas infectado de por vida y vas a contagiar a cualquier persona que entres en contacto con sus partes genitales. POR QUE ES IMPORTANTE, POR QUE NO SE REQUIRE TENER RELACIONES SEXUALES COMO ELLOS LO CLASIFICARIAN. Ustedes saben la cantidad de jóvenes que resultan positivo y se creen </a:t>
            </a:r>
            <a:r>
              <a:rPr lang="es-ES" b="0" i="1" baseline="0" dirty="0" err="1" smtClean="0"/>
              <a:t>virgenenes</a:t>
            </a:r>
            <a:r>
              <a:rPr lang="es-ES" b="0" i="1" baseline="0" dirty="0" smtClean="0"/>
              <a:t> todavía. Ellos </a:t>
            </a:r>
            <a:r>
              <a:rPr lang="es-ES" b="0" i="1" baseline="0" dirty="0" err="1" smtClean="0"/>
              <a:t>creian</a:t>
            </a:r>
            <a:r>
              <a:rPr lang="es-ES" b="0" i="1" baseline="0" dirty="0" smtClean="0"/>
              <a:t> que podían hacer todo lo demás menos tener sexo, por que , porque su </a:t>
            </a:r>
            <a:r>
              <a:rPr lang="es-ES" b="0" i="1" baseline="0" dirty="0" err="1" smtClean="0"/>
              <a:t>unico</a:t>
            </a:r>
            <a:r>
              <a:rPr lang="es-ES" b="0" i="1" baseline="0" dirty="0" smtClean="0"/>
              <a:t> temer no es contraer una enfermedad, es quedar </a:t>
            </a:r>
            <a:r>
              <a:rPr lang="es-ES" b="0" i="1" baseline="0" dirty="0" err="1" smtClean="0"/>
              <a:t>embarados</a:t>
            </a:r>
            <a:r>
              <a:rPr lang="es-ES" b="0" i="1" baseline="0" dirty="0" smtClean="0"/>
              <a:t>. Y esto es un gran problema con los </a:t>
            </a:r>
            <a:r>
              <a:rPr lang="es-ES" b="0" i="1" baseline="0" dirty="0" err="1" smtClean="0"/>
              <a:t>jovenes</a:t>
            </a:r>
            <a:r>
              <a:rPr lang="es-ES" b="0" i="1" baseline="0" dirty="0" smtClean="0"/>
              <a:t> en las iglesias, ellos han definido el sexo de tal manera que se llaman </a:t>
            </a:r>
            <a:r>
              <a:rPr lang="es-ES" b="0" i="1" baseline="0" dirty="0" err="1" smtClean="0"/>
              <a:t>virgenes</a:t>
            </a:r>
            <a:r>
              <a:rPr lang="es-ES" b="0" i="1" baseline="0" dirty="0" smtClean="0"/>
              <a:t> cuando no lo son. Y aquí nuevamente la definición de sexo que ustedes deben hacerles ver a sus hijos. Por que no le pueden decir a sus hijos no tengas sexo si ustedes no lo definen. NO GENITAL CONTACT OF ANY KIND. SEXO oral es la manera mas eficaz de contraer cualquiera de estas enfermedades. Y cada una de las enfermedades es transmitidas por sexo oral. Y andan corriendo diciendo que eso no cuenta que todavía son </a:t>
            </a:r>
            <a:r>
              <a:rPr lang="es-ES" b="0" i="1" baseline="0" dirty="0" err="1" smtClean="0"/>
              <a:t>virgenes</a:t>
            </a:r>
            <a:r>
              <a:rPr lang="es-ES" b="0" i="1" baseline="0" dirty="0" smtClean="0"/>
              <a:t>. Y cada pareja que tu tengas y que tu hayas tenido sexo oral le tendrás que decir. El riesgo de contraer una enfermedad de estas no tiene que ver con usar un condón o hacerse una prueba.</a:t>
            </a:r>
          </a:p>
          <a:p>
            <a:endParaRPr lang="es-ES" b="0" i="1" baseline="0" dirty="0" smtClean="0"/>
          </a:p>
          <a:p>
            <a:r>
              <a:rPr lang="es-ES" b="0" i="1" baseline="0" dirty="0" smtClean="0"/>
              <a:t>El </a:t>
            </a:r>
            <a:r>
              <a:rPr lang="es-ES" b="0" i="1" baseline="0" dirty="0" err="1" smtClean="0"/>
              <a:t>unico</a:t>
            </a:r>
            <a:r>
              <a:rPr lang="es-ES" b="0" i="1" baseline="0" dirty="0" smtClean="0"/>
              <a:t> sexo seguro, es tener a una pareja virgen y que no este infecta. Pero a la altura que vamos ¿Cuáles </a:t>
            </a:r>
            <a:r>
              <a:rPr lang="es-ES" b="0" i="1" baseline="0" dirty="0" err="1" smtClean="0"/>
              <a:t>seran</a:t>
            </a:r>
            <a:r>
              <a:rPr lang="es-ES" b="0" i="1" baseline="0" dirty="0" smtClean="0"/>
              <a:t> las probabilidades de tu hijo o hija tenga sexo con una personas que no este infecta o que sea virgen? Cero es casi imposible que nuestros </a:t>
            </a:r>
            <a:r>
              <a:rPr lang="es-ES" b="0" i="1" baseline="0" dirty="0" err="1" smtClean="0"/>
              <a:t>jovenes</a:t>
            </a:r>
            <a:r>
              <a:rPr lang="es-ES" b="0" i="1" baseline="0" dirty="0" smtClean="0"/>
              <a:t> de hoy no vayan a contraer alguna enfermedad. Van a contraer algo, la pregunta es que van a contraer y de que manera las va a </a:t>
            </a:r>
            <a:r>
              <a:rPr lang="es-ES" b="0" i="1" baseline="0" dirty="0" err="1" smtClean="0"/>
              <a:t>efectar</a:t>
            </a:r>
            <a:r>
              <a:rPr lang="es-ES" b="0" i="1" baseline="0" dirty="0" smtClean="0"/>
              <a:t> cuando ellos </a:t>
            </a:r>
            <a:r>
              <a:rPr lang="es-ES" b="0" i="1" baseline="0" dirty="0" err="1" smtClean="0"/>
              <a:t>crescan</a:t>
            </a:r>
            <a:r>
              <a:rPr lang="es-ES" b="0" i="1" baseline="0" dirty="0" smtClean="0"/>
              <a:t> y formen una familia.</a:t>
            </a:r>
          </a:p>
          <a:p>
            <a:endParaRPr lang="es-ES" b="0" i="1" baseline="0" dirty="0" smtClean="0"/>
          </a:p>
          <a:p>
            <a:r>
              <a:rPr lang="es-ES" b="0" i="1" baseline="0" dirty="0" smtClean="0"/>
              <a:t>El comportamiento pesado, predice el comportamiento futuro. Y si no tienes disciplina sexual antes de llegar al matrimonio creen que la van a tener </a:t>
            </a:r>
            <a:r>
              <a:rPr lang="es-ES" b="0" i="1" baseline="0" dirty="0" err="1" smtClean="0"/>
              <a:t>despues</a:t>
            </a:r>
            <a:r>
              <a:rPr lang="es-ES" b="0" i="1" baseline="0" dirty="0" smtClean="0"/>
              <a: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19</a:t>
            </a:fld>
            <a:endParaRPr lang="en-US"/>
          </a:p>
        </p:txBody>
      </p:sp>
    </p:spTree>
    <p:extLst>
      <p:ext uri="{BB962C8B-B14F-4D97-AF65-F5344CB8AC3E}">
        <p14:creationId xmlns:p14="http://schemas.microsoft.com/office/powerpoint/2010/main" val="42778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No </a:t>
            </a:r>
            <a:r>
              <a:rPr lang="en-US" dirty="0" err="1" smtClean="0"/>
              <a:t>todos</a:t>
            </a:r>
            <a:r>
              <a:rPr lang="en-US" dirty="0" smtClean="0"/>
              <a:t> los </a:t>
            </a:r>
            <a:r>
              <a:rPr lang="en-US" dirty="0" err="1" smtClean="0"/>
              <a:t>jovenes</a:t>
            </a:r>
            <a:r>
              <a:rPr lang="en-US" dirty="0" smtClean="0"/>
              <a:t> </a:t>
            </a:r>
            <a:r>
              <a:rPr lang="en-US" dirty="0" err="1" smtClean="0"/>
              <a:t>estan</a:t>
            </a:r>
            <a:r>
              <a:rPr lang="en-US" dirty="0" smtClean="0"/>
              <a:t> </a:t>
            </a:r>
            <a:r>
              <a:rPr lang="en-US" dirty="0" err="1" smtClean="0"/>
              <a:t>teniendo</a:t>
            </a:r>
            <a:r>
              <a:rPr lang="en-US" baseline="0" dirty="0" smtClean="0"/>
              <a:t> </a:t>
            </a:r>
            <a:r>
              <a:rPr lang="en-US" baseline="0" dirty="0" err="1" smtClean="0"/>
              <a:t>sexo</a:t>
            </a:r>
            <a:r>
              <a:rPr lang="en-US" baseline="0" dirty="0" smtClean="0"/>
              <a:t>, hay miles y miles </a:t>
            </a:r>
            <a:r>
              <a:rPr lang="en-US" baseline="0" dirty="0" err="1" smtClean="0"/>
              <a:t>que</a:t>
            </a:r>
            <a:r>
              <a:rPr lang="en-US" baseline="0" dirty="0" smtClean="0"/>
              <a:t> no lo </a:t>
            </a:r>
            <a:r>
              <a:rPr lang="en-US" baseline="0" dirty="0" err="1" smtClean="0"/>
              <a:t>estan</a:t>
            </a:r>
            <a:r>
              <a:rPr lang="en-US" baseline="0" dirty="0" smtClean="0"/>
              <a:t> </a:t>
            </a:r>
            <a:r>
              <a:rPr lang="en-US" baseline="0" dirty="0" err="1" smtClean="0"/>
              <a:t>haciendo</a:t>
            </a:r>
            <a:r>
              <a:rPr lang="en-US" baseline="0" dirty="0" smtClean="0"/>
              <a:t>. El 57% de los </a:t>
            </a:r>
            <a:r>
              <a:rPr lang="en-US" baseline="0" dirty="0" err="1" smtClean="0"/>
              <a:t>graduados</a:t>
            </a:r>
            <a:r>
              <a:rPr lang="en-US" baseline="0" dirty="0" smtClean="0"/>
              <a:t> de HS son </a:t>
            </a:r>
            <a:r>
              <a:rPr lang="en-US" baseline="0" dirty="0" err="1" smtClean="0"/>
              <a:t>virgenes</a:t>
            </a:r>
            <a:r>
              <a:rPr lang="en-US" baseline="0" dirty="0" smtClean="0"/>
              <a:t> </a:t>
            </a:r>
            <a:r>
              <a:rPr lang="en-US" baseline="0" dirty="0" err="1" smtClean="0"/>
              <a:t>todavia</a:t>
            </a:r>
            <a:r>
              <a:rPr lang="en-US" baseline="0" dirty="0" smtClean="0"/>
              <a:t>, </a:t>
            </a:r>
            <a:r>
              <a:rPr lang="en-US" baseline="0" dirty="0" err="1" smtClean="0"/>
              <a:t>subio</a:t>
            </a:r>
            <a:r>
              <a:rPr lang="en-US" baseline="0" dirty="0" smtClean="0"/>
              <a:t> </a:t>
            </a:r>
            <a:r>
              <a:rPr lang="en-US" baseline="0" dirty="0" err="1" smtClean="0"/>
              <a:t>mas</a:t>
            </a:r>
            <a:r>
              <a:rPr lang="en-US" baseline="0" dirty="0" smtClean="0"/>
              <a:t> </a:t>
            </a:r>
            <a:r>
              <a:rPr lang="en-US" baseline="0" dirty="0" err="1" smtClean="0"/>
              <a:t>que</a:t>
            </a:r>
            <a:r>
              <a:rPr lang="en-US" baseline="0" dirty="0" smtClean="0"/>
              <a:t> en los </a:t>
            </a:r>
            <a:r>
              <a:rPr lang="en-US" baseline="0" dirty="0" err="1" smtClean="0"/>
              <a:t>ultimos</a:t>
            </a:r>
            <a:r>
              <a:rPr lang="en-US" baseline="0" dirty="0" smtClean="0"/>
              <a:t> 15 </a:t>
            </a:r>
            <a:r>
              <a:rPr lang="en-US" baseline="0" dirty="0" err="1" smtClean="0"/>
              <a:t>años</a:t>
            </a:r>
            <a:r>
              <a:rPr lang="en-US" baseline="0" dirty="0" smtClean="0"/>
              <a:t>. Y hay </a:t>
            </a:r>
            <a:r>
              <a:rPr lang="en-US" baseline="0" dirty="0" err="1" smtClean="0"/>
              <a:t>que</a:t>
            </a:r>
            <a:r>
              <a:rPr lang="en-US" baseline="0" dirty="0" smtClean="0"/>
              <a:t> </a:t>
            </a:r>
            <a:r>
              <a:rPr lang="en-US" baseline="0" dirty="0" err="1" smtClean="0"/>
              <a:t>reconocerlos</a:t>
            </a:r>
            <a:endParaRPr lang="en-US" baseline="0" dirty="0" smtClean="0"/>
          </a:p>
          <a:p>
            <a:endParaRPr lang="en-US" baseline="0" dirty="0" smtClean="0"/>
          </a:p>
          <a:p>
            <a:r>
              <a:rPr lang="en-US" baseline="0" dirty="0" smtClean="0"/>
              <a:t>IT takes integrity and self respect to say no, anyone can say yes</a:t>
            </a:r>
          </a:p>
          <a:p>
            <a:endParaRPr lang="en-US" baseline="0" dirty="0" smtClean="0"/>
          </a:p>
          <a:p>
            <a:r>
              <a:rPr lang="en-US" baseline="0" dirty="0" smtClean="0"/>
              <a:t>How are we going to raise our kids to be in that 57%</a:t>
            </a:r>
          </a:p>
          <a:p>
            <a:pPr marL="232943" indent="-232943">
              <a:buAutoNum type="arabicParenR"/>
            </a:pPr>
            <a:r>
              <a:rPr lang="en-US" baseline="0" dirty="0" smtClean="0"/>
              <a:t>Be the parents</a:t>
            </a:r>
          </a:p>
          <a:p>
            <a:pPr marL="232943" indent="-232943"/>
            <a:r>
              <a:rPr lang="en-US" baseline="0" dirty="0" smtClean="0"/>
              <a:t>	Su </a:t>
            </a:r>
            <a:r>
              <a:rPr lang="en-US" baseline="0" dirty="0" err="1" smtClean="0"/>
              <a:t>hija</a:t>
            </a:r>
            <a:r>
              <a:rPr lang="en-US" baseline="0" dirty="0" smtClean="0"/>
              <a:t> </a:t>
            </a:r>
            <a:r>
              <a:rPr lang="en-US" baseline="0" dirty="0" err="1" smtClean="0"/>
              <a:t>queria</a:t>
            </a:r>
            <a:r>
              <a:rPr lang="en-US" baseline="0" dirty="0" smtClean="0"/>
              <a:t> </a:t>
            </a:r>
            <a:r>
              <a:rPr lang="en-US" baseline="0" dirty="0" err="1" smtClean="0"/>
              <a:t>ir</a:t>
            </a:r>
            <a:r>
              <a:rPr lang="en-US" baseline="0" dirty="0" smtClean="0"/>
              <a:t> a </a:t>
            </a:r>
            <a:r>
              <a:rPr lang="en-US" baseline="0" dirty="0" err="1" smtClean="0"/>
              <a:t>ver</a:t>
            </a:r>
            <a:r>
              <a:rPr lang="en-US" baseline="0" dirty="0" smtClean="0"/>
              <a:t> </a:t>
            </a:r>
            <a:r>
              <a:rPr lang="en-US" baseline="0" dirty="0" err="1" smtClean="0"/>
              <a:t>una</a:t>
            </a:r>
            <a:r>
              <a:rPr lang="en-US" baseline="0" dirty="0" smtClean="0"/>
              <a:t> </a:t>
            </a:r>
            <a:r>
              <a:rPr lang="en-US" baseline="0" dirty="0" err="1" smtClean="0"/>
              <a:t>pelicula</a:t>
            </a:r>
            <a:r>
              <a:rPr lang="en-US" baseline="0" dirty="0" smtClean="0"/>
              <a:t> </a:t>
            </a:r>
            <a:r>
              <a:rPr lang="en-US" baseline="0" dirty="0" err="1" smtClean="0"/>
              <a:t>que</a:t>
            </a:r>
            <a:r>
              <a:rPr lang="en-US" baseline="0" dirty="0" smtClean="0"/>
              <a:t> la </a:t>
            </a:r>
            <a:r>
              <a:rPr lang="en-US" baseline="0" dirty="0" err="1" smtClean="0"/>
              <a:t>madre</a:t>
            </a:r>
            <a:r>
              <a:rPr lang="en-US" baseline="0" dirty="0" smtClean="0"/>
              <a:t> no </a:t>
            </a:r>
            <a:r>
              <a:rPr lang="en-US" baseline="0" dirty="0" err="1" smtClean="0"/>
              <a:t>daba</a:t>
            </a:r>
            <a:r>
              <a:rPr lang="en-US" baseline="0" dirty="0" smtClean="0"/>
              <a:t> el </a:t>
            </a:r>
            <a:r>
              <a:rPr lang="en-US" baseline="0" dirty="0" err="1" smtClean="0"/>
              <a:t>consentimiento</a:t>
            </a:r>
            <a:r>
              <a:rPr lang="en-US" baseline="0" dirty="0" smtClean="0"/>
              <a:t>, </a:t>
            </a:r>
            <a:r>
              <a:rPr lang="en-US" baseline="0" dirty="0" err="1" smtClean="0"/>
              <a:t>entonces</a:t>
            </a:r>
            <a:r>
              <a:rPr lang="en-US" baseline="0" dirty="0" smtClean="0"/>
              <a:t> </a:t>
            </a:r>
            <a:r>
              <a:rPr lang="en-US" baseline="0" dirty="0" err="1" smtClean="0"/>
              <a:t>viene</a:t>
            </a:r>
            <a:r>
              <a:rPr lang="en-US" baseline="0" dirty="0" smtClean="0"/>
              <a:t> el </a:t>
            </a:r>
            <a:r>
              <a:rPr lang="en-US" baseline="0" dirty="0" err="1" smtClean="0"/>
              <a:t>chantaje</a:t>
            </a:r>
            <a:r>
              <a:rPr lang="en-US" baseline="0" dirty="0" smtClean="0"/>
              <a:t> </a:t>
            </a:r>
            <a:r>
              <a:rPr lang="en-US" baseline="0" dirty="0" err="1" smtClean="0"/>
              <a:t>que</a:t>
            </a:r>
            <a:r>
              <a:rPr lang="en-US" baseline="0" dirty="0" smtClean="0"/>
              <a:t> </a:t>
            </a:r>
            <a:r>
              <a:rPr lang="en-US" baseline="0" dirty="0" err="1" smtClean="0"/>
              <a:t>todos</a:t>
            </a:r>
            <a:r>
              <a:rPr lang="en-US" baseline="0" dirty="0" smtClean="0"/>
              <a:t> </a:t>
            </a:r>
            <a:r>
              <a:rPr lang="en-US" baseline="0" dirty="0" err="1" smtClean="0"/>
              <a:t>han</a:t>
            </a:r>
            <a:r>
              <a:rPr lang="en-US" baseline="0" dirty="0" smtClean="0"/>
              <a:t> </a:t>
            </a:r>
            <a:r>
              <a:rPr lang="en-US" baseline="0" dirty="0" err="1" smtClean="0"/>
              <a:t>escuchado</a:t>
            </a:r>
            <a:r>
              <a:rPr lang="en-US" baseline="0" dirty="0" smtClean="0"/>
              <a:t>, </a:t>
            </a:r>
            <a:r>
              <a:rPr lang="en-US" baseline="0" dirty="0" err="1" smtClean="0"/>
              <a:t>pero</a:t>
            </a:r>
            <a:r>
              <a:rPr lang="en-US" baseline="0" dirty="0" smtClean="0"/>
              <a:t> </a:t>
            </a:r>
            <a:r>
              <a:rPr lang="en-US" baseline="0" dirty="0" err="1" smtClean="0"/>
              <a:t>todas</a:t>
            </a:r>
            <a:r>
              <a:rPr lang="en-US" baseline="0" dirty="0" smtClean="0"/>
              <a:t> </a:t>
            </a:r>
            <a:r>
              <a:rPr lang="en-US" baseline="0" dirty="0" err="1" smtClean="0"/>
              <a:t>las</a:t>
            </a:r>
            <a:r>
              <a:rPr lang="en-US" baseline="0" dirty="0" smtClean="0"/>
              <a:t> </a:t>
            </a:r>
            <a:r>
              <a:rPr lang="en-US" baseline="0" dirty="0" err="1" smtClean="0"/>
              <a:t>demas</a:t>
            </a:r>
            <a:r>
              <a:rPr lang="en-US" baseline="0" dirty="0" smtClean="0"/>
              <a:t> mamas </a:t>
            </a:r>
            <a:r>
              <a:rPr lang="en-US" baseline="0" dirty="0" err="1" smtClean="0"/>
              <a:t>las</a:t>
            </a:r>
            <a:r>
              <a:rPr lang="en-US" baseline="0" dirty="0" smtClean="0"/>
              <a:t> </a:t>
            </a:r>
            <a:r>
              <a:rPr lang="en-US" baseline="0" dirty="0" err="1" smtClean="0"/>
              <a:t>dejan</a:t>
            </a:r>
            <a:r>
              <a:rPr lang="en-US" baseline="0" dirty="0" smtClean="0"/>
              <a:t> </a:t>
            </a:r>
            <a:r>
              <a:rPr lang="en-US" baseline="0" dirty="0" err="1" smtClean="0"/>
              <a:t>ir</a:t>
            </a:r>
            <a:r>
              <a:rPr lang="en-US" baseline="0" dirty="0" smtClean="0"/>
              <a:t> a </a:t>
            </a:r>
            <a:r>
              <a:rPr lang="en-US" baseline="0" dirty="0" err="1" smtClean="0"/>
              <a:t>ver</a:t>
            </a:r>
            <a:r>
              <a:rPr lang="en-US" baseline="0" dirty="0" smtClean="0"/>
              <a:t> la </a:t>
            </a:r>
            <a:r>
              <a:rPr lang="en-US" baseline="0" dirty="0" err="1" smtClean="0"/>
              <a:t>pelicular</a:t>
            </a:r>
            <a:r>
              <a:rPr lang="en-US" baseline="0" dirty="0" smtClean="0"/>
              <a:t>. </a:t>
            </a:r>
            <a:r>
              <a:rPr lang="en-US" baseline="0" dirty="0" err="1" smtClean="0"/>
              <a:t>Entonces</a:t>
            </a:r>
            <a:r>
              <a:rPr lang="en-US" baseline="0" dirty="0" smtClean="0"/>
              <a:t> la </a:t>
            </a:r>
            <a:r>
              <a:rPr lang="en-US" baseline="0" dirty="0" err="1" smtClean="0"/>
              <a:t>madre</a:t>
            </a:r>
            <a:r>
              <a:rPr lang="en-US" baseline="0" dirty="0" smtClean="0"/>
              <a:t> </a:t>
            </a:r>
            <a:r>
              <a:rPr lang="en-US" baseline="0" dirty="0" err="1" smtClean="0"/>
              <a:t>saco</a:t>
            </a:r>
            <a:r>
              <a:rPr lang="en-US" baseline="0" dirty="0" smtClean="0"/>
              <a:t> el </a:t>
            </a:r>
            <a:r>
              <a:rPr lang="en-US" baseline="0" dirty="0" err="1" smtClean="0"/>
              <a:t>directorio</a:t>
            </a:r>
            <a:r>
              <a:rPr lang="en-US" baseline="0" dirty="0" smtClean="0"/>
              <a:t> </a:t>
            </a:r>
            <a:r>
              <a:rPr lang="en-US" baseline="0" dirty="0" err="1" smtClean="0"/>
              <a:t>para</a:t>
            </a:r>
            <a:r>
              <a:rPr lang="en-US" baseline="0" dirty="0" smtClean="0"/>
              <a:t> </a:t>
            </a:r>
            <a:r>
              <a:rPr lang="en-US" baseline="0" dirty="0" err="1" smtClean="0"/>
              <a:t>empezar</a:t>
            </a:r>
            <a:r>
              <a:rPr lang="en-US" baseline="0" dirty="0" smtClean="0"/>
              <a:t> a </a:t>
            </a:r>
            <a:r>
              <a:rPr lang="en-US" baseline="0" dirty="0" err="1" smtClean="0"/>
              <a:t>llamar</a:t>
            </a:r>
            <a:r>
              <a:rPr lang="en-US" baseline="0" dirty="0" smtClean="0"/>
              <a:t> a </a:t>
            </a:r>
            <a:r>
              <a:rPr lang="en-US" baseline="0" dirty="0" err="1" smtClean="0"/>
              <a:t>las</a:t>
            </a:r>
            <a:r>
              <a:rPr lang="en-US" baseline="0" dirty="0" smtClean="0"/>
              <a:t> </a:t>
            </a:r>
            <a:r>
              <a:rPr lang="en-US" baseline="0" dirty="0" err="1" smtClean="0"/>
              <a:t>madres</a:t>
            </a:r>
            <a:r>
              <a:rPr lang="en-US" baseline="0" dirty="0" smtClean="0"/>
              <a:t> y </a:t>
            </a:r>
            <a:r>
              <a:rPr lang="en-US" baseline="0" dirty="0" err="1" smtClean="0"/>
              <a:t>preguntar</a:t>
            </a:r>
            <a:r>
              <a:rPr lang="en-US" baseline="0" dirty="0" smtClean="0"/>
              <a:t> </a:t>
            </a:r>
            <a:r>
              <a:rPr lang="en-US" baseline="0" dirty="0" err="1" smtClean="0"/>
              <a:t>por</a:t>
            </a:r>
            <a:r>
              <a:rPr lang="en-US" baseline="0" dirty="0" smtClean="0"/>
              <a:t> </a:t>
            </a:r>
            <a:r>
              <a:rPr lang="en-US" baseline="0" dirty="0" err="1" smtClean="0"/>
              <a:t>que</a:t>
            </a:r>
            <a:r>
              <a:rPr lang="en-US" baseline="0" dirty="0" smtClean="0"/>
              <a:t> </a:t>
            </a:r>
            <a:r>
              <a:rPr lang="en-US" baseline="0" dirty="0" err="1" smtClean="0"/>
              <a:t>optaban</a:t>
            </a:r>
            <a:r>
              <a:rPr lang="en-US" baseline="0" dirty="0" smtClean="0"/>
              <a:t> </a:t>
            </a:r>
            <a:r>
              <a:rPr lang="en-US" baseline="0" dirty="0" err="1" smtClean="0"/>
              <a:t>por</a:t>
            </a:r>
            <a:r>
              <a:rPr lang="en-US" baseline="0" dirty="0" smtClean="0"/>
              <a:t> </a:t>
            </a:r>
            <a:r>
              <a:rPr lang="en-US" baseline="0" dirty="0" err="1" smtClean="0"/>
              <a:t>dejar</a:t>
            </a:r>
            <a:r>
              <a:rPr lang="en-US" baseline="0" dirty="0" smtClean="0"/>
              <a:t> a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ver</a:t>
            </a:r>
            <a:r>
              <a:rPr lang="en-US" baseline="0" dirty="0" smtClean="0"/>
              <a:t> </a:t>
            </a:r>
            <a:r>
              <a:rPr lang="en-US" baseline="0" dirty="0" err="1" smtClean="0"/>
              <a:t>esa</a:t>
            </a:r>
            <a:r>
              <a:rPr lang="en-US" baseline="0" dirty="0" smtClean="0"/>
              <a:t> </a:t>
            </a:r>
            <a:r>
              <a:rPr lang="en-US" baseline="0" dirty="0" err="1" smtClean="0"/>
              <a:t>pelicula</a:t>
            </a:r>
            <a:r>
              <a:rPr lang="en-US" baseline="0" dirty="0" smtClean="0"/>
              <a:t>.</a:t>
            </a:r>
          </a:p>
          <a:p>
            <a:pPr marL="232943" indent="-232943"/>
            <a:r>
              <a:rPr lang="en-US" baseline="0" dirty="0" smtClean="0"/>
              <a:t>2) </a:t>
            </a:r>
            <a:r>
              <a:rPr lang="en-US" baseline="0" dirty="0" err="1" smtClean="0"/>
              <a:t>Cultiven</a:t>
            </a:r>
            <a:r>
              <a:rPr lang="en-US" baseline="0" dirty="0" smtClean="0"/>
              <a:t> la </a:t>
            </a:r>
            <a:r>
              <a:rPr lang="en-US" baseline="0" dirty="0" err="1" smtClean="0"/>
              <a:t>relación</a:t>
            </a:r>
            <a:r>
              <a:rPr lang="en-US" baseline="0" dirty="0" smtClean="0"/>
              <a:t> con la </a:t>
            </a:r>
            <a:r>
              <a:rPr lang="en-US" baseline="0" dirty="0" err="1" smtClean="0"/>
              <a:t>comunicación</a:t>
            </a:r>
            <a:r>
              <a:rPr lang="en-US" baseline="0" dirty="0" smtClean="0"/>
              <a:t>. </a:t>
            </a:r>
            <a:r>
              <a:rPr lang="en-US" baseline="0" dirty="0" err="1" smtClean="0"/>
              <a:t>Una</a:t>
            </a:r>
            <a:r>
              <a:rPr lang="en-US" baseline="0" dirty="0" smtClean="0"/>
              <a:t> </a:t>
            </a:r>
            <a:r>
              <a:rPr lang="en-US" baseline="0" dirty="0" err="1" smtClean="0"/>
              <a:t>pregunta</a:t>
            </a:r>
            <a:r>
              <a:rPr lang="en-US" baseline="0" dirty="0" smtClean="0"/>
              <a:t> </a:t>
            </a:r>
            <a:r>
              <a:rPr lang="en-US" baseline="0" dirty="0" err="1" smtClean="0"/>
              <a:t>que</a:t>
            </a:r>
            <a:r>
              <a:rPr lang="en-US" baseline="0" dirty="0" smtClean="0"/>
              <a:t> </a:t>
            </a:r>
            <a:r>
              <a:rPr lang="en-US" baseline="0" dirty="0" err="1" smtClean="0"/>
              <a:t>siempre</a:t>
            </a:r>
            <a:r>
              <a:rPr lang="en-US" baseline="0" dirty="0" smtClean="0"/>
              <a:t> se </a:t>
            </a:r>
            <a:r>
              <a:rPr lang="en-US" baseline="0" dirty="0" err="1" smtClean="0"/>
              <a:t>hace</a:t>
            </a:r>
            <a:r>
              <a:rPr lang="en-US" baseline="0" dirty="0" smtClean="0"/>
              <a:t> </a:t>
            </a:r>
            <a:r>
              <a:rPr lang="en-US" baseline="0" dirty="0" err="1" smtClean="0"/>
              <a:t>es</a:t>
            </a:r>
            <a:r>
              <a:rPr lang="en-US" baseline="0" dirty="0" smtClean="0"/>
              <a:t> </a:t>
            </a:r>
            <a:r>
              <a:rPr lang="en-US" baseline="0" dirty="0" err="1" smtClean="0"/>
              <a:t>cuando</a:t>
            </a:r>
            <a:r>
              <a:rPr lang="en-US" baseline="0" dirty="0" smtClean="0"/>
              <a:t> </a:t>
            </a:r>
            <a:r>
              <a:rPr lang="en-US" baseline="0" dirty="0" err="1" smtClean="0"/>
              <a:t>es</a:t>
            </a:r>
            <a:r>
              <a:rPr lang="en-US" baseline="0" dirty="0" smtClean="0"/>
              <a:t> </a:t>
            </a:r>
            <a:r>
              <a:rPr lang="en-US" baseline="0" dirty="0" err="1" smtClean="0"/>
              <a:t>apropiado</a:t>
            </a:r>
            <a:r>
              <a:rPr lang="en-US" baseline="0" dirty="0" smtClean="0"/>
              <a:t> </a:t>
            </a:r>
            <a:r>
              <a:rPr lang="en-US" baseline="0" dirty="0" err="1" smtClean="0"/>
              <a:t>hablarles</a:t>
            </a:r>
            <a:r>
              <a:rPr lang="en-US" baseline="0" dirty="0" smtClean="0"/>
              <a:t> de </a:t>
            </a:r>
            <a:r>
              <a:rPr lang="en-US" baseline="0" dirty="0" err="1" smtClean="0"/>
              <a:t>sexo</a:t>
            </a:r>
            <a:r>
              <a:rPr lang="en-US" baseline="0" dirty="0" smtClean="0"/>
              <a:t>, there is no when. There some things that actually can start when they are 2. And when you de begin to start to talk about sex, it has nothing to do with age. </a:t>
            </a:r>
            <a:r>
              <a:rPr lang="en-US" baseline="0" dirty="0" err="1" smtClean="0"/>
              <a:t>Necesitan</a:t>
            </a:r>
            <a:r>
              <a:rPr lang="en-US" baseline="0" dirty="0" smtClean="0"/>
              <a:t> </a:t>
            </a:r>
            <a:r>
              <a:rPr lang="en-US" baseline="0" dirty="0" err="1" smtClean="0"/>
              <a:t>hablar</a:t>
            </a:r>
            <a:r>
              <a:rPr lang="en-US" baseline="0" dirty="0" smtClean="0"/>
              <a:t> a </a:t>
            </a:r>
            <a:r>
              <a:rPr lang="en-US" baseline="0" dirty="0" err="1" smtClean="0"/>
              <a:t>ellos</a:t>
            </a:r>
            <a:r>
              <a:rPr lang="en-US" baseline="0" dirty="0" smtClean="0"/>
              <a:t> antes de la </a:t>
            </a:r>
            <a:r>
              <a:rPr lang="en-US" baseline="0" dirty="0" err="1" smtClean="0"/>
              <a:t>pubertad</a:t>
            </a:r>
            <a:r>
              <a:rPr lang="en-US" baseline="0" dirty="0" smtClean="0"/>
              <a:t>, </a:t>
            </a:r>
            <a:r>
              <a:rPr lang="en-US" baseline="0" dirty="0" err="1" smtClean="0"/>
              <a:t>esto</a:t>
            </a:r>
            <a:r>
              <a:rPr lang="en-US" baseline="0" dirty="0" smtClean="0"/>
              <a:t> no </a:t>
            </a:r>
            <a:r>
              <a:rPr lang="en-US" baseline="0" dirty="0" err="1" smtClean="0"/>
              <a:t>tiene</a:t>
            </a:r>
            <a:r>
              <a:rPr lang="en-US" baseline="0" dirty="0" smtClean="0"/>
              <a:t> </a:t>
            </a:r>
            <a:r>
              <a:rPr lang="en-US" baseline="0" dirty="0" err="1" smtClean="0"/>
              <a:t>edad</a:t>
            </a:r>
            <a:r>
              <a:rPr lang="en-US" baseline="0" dirty="0" smtClean="0"/>
              <a:t>, </a:t>
            </a:r>
            <a:r>
              <a:rPr lang="en-US" baseline="0" dirty="0" err="1" smtClean="0"/>
              <a:t>es</a:t>
            </a:r>
            <a:r>
              <a:rPr lang="en-US" baseline="0" dirty="0" smtClean="0"/>
              <a:t> </a:t>
            </a:r>
            <a:r>
              <a:rPr lang="en-US" baseline="0" dirty="0" err="1" smtClean="0"/>
              <a:t>cuestion</a:t>
            </a:r>
            <a:r>
              <a:rPr lang="en-US" baseline="0" dirty="0" smtClean="0"/>
              <a:t> de </a:t>
            </a:r>
            <a:r>
              <a:rPr lang="en-US" baseline="0" dirty="0" err="1" smtClean="0"/>
              <a:t>que</a:t>
            </a:r>
            <a:r>
              <a:rPr lang="en-US" baseline="0" dirty="0" smtClean="0"/>
              <a:t> padre </a:t>
            </a:r>
            <a:r>
              <a:rPr lang="en-US" baseline="0" dirty="0" err="1" smtClean="0"/>
              <a:t>este</a:t>
            </a:r>
            <a:r>
              <a:rPr lang="en-US" baseline="0" dirty="0" smtClean="0"/>
              <a:t> al </a:t>
            </a:r>
            <a:r>
              <a:rPr lang="en-US" baseline="0" dirty="0" err="1" smtClean="0"/>
              <a:t>tanto</a:t>
            </a:r>
            <a:r>
              <a:rPr lang="en-US" baseline="0" dirty="0" smtClean="0"/>
              <a:t> de </a:t>
            </a:r>
            <a:r>
              <a:rPr lang="en-US" baseline="0" dirty="0" err="1" smtClean="0"/>
              <a:t>cambios</a:t>
            </a:r>
            <a:r>
              <a:rPr lang="en-US" baseline="0" dirty="0" smtClean="0"/>
              <a:t> en </a:t>
            </a:r>
            <a:r>
              <a:rPr lang="en-US" baseline="0" dirty="0" err="1" smtClean="0"/>
              <a:t>sus</a:t>
            </a:r>
            <a:r>
              <a:rPr lang="en-US" baseline="0" dirty="0" smtClean="0"/>
              <a:t> </a:t>
            </a:r>
            <a:r>
              <a:rPr lang="en-US" baseline="0" dirty="0" err="1" smtClean="0"/>
              <a:t>hijos</a:t>
            </a:r>
            <a:r>
              <a:rPr lang="en-US" baseline="0" dirty="0" smtClean="0"/>
              <a:t>. Antes de la </a:t>
            </a:r>
            <a:r>
              <a:rPr lang="en-US" baseline="0" dirty="0" err="1" smtClean="0"/>
              <a:t>pubertad</a:t>
            </a:r>
            <a:r>
              <a:rPr lang="en-US" baseline="0" dirty="0" smtClean="0"/>
              <a:t> </a:t>
            </a:r>
            <a:r>
              <a:rPr lang="en-US" baseline="0" dirty="0" err="1" smtClean="0"/>
              <a:t>tu</a:t>
            </a:r>
            <a:r>
              <a:rPr lang="en-US" baseline="0" dirty="0" smtClean="0"/>
              <a:t> </a:t>
            </a:r>
            <a:r>
              <a:rPr lang="en-US" baseline="0" dirty="0" err="1" smtClean="0"/>
              <a:t>hijo</a:t>
            </a:r>
            <a:r>
              <a:rPr lang="en-US" baseline="0" dirty="0" smtClean="0"/>
              <a:t>/</a:t>
            </a:r>
            <a:r>
              <a:rPr lang="en-US" baseline="0" dirty="0" err="1" smtClean="0"/>
              <a:t>hija</a:t>
            </a:r>
            <a:r>
              <a:rPr lang="en-US" baseline="0" dirty="0" smtClean="0"/>
              <a:t> </a:t>
            </a:r>
            <a:r>
              <a:rPr lang="en-US" baseline="0" dirty="0" err="1" smtClean="0"/>
              <a:t>te</a:t>
            </a:r>
            <a:r>
              <a:rPr lang="en-US" baseline="0" dirty="0" smtClean="0"/>
              <a:t> </a:t>
            </a:r>
            <a:r>
              <a:rPr lang="en-US" baseline="0" dirty="0" err="1" smtClean="0"/>
              <a:t>quiere</a:t>
            </a:r>
            <a:r>
              <a:rPr lang="en-US" baseline="0" dirty="0" smtClean="0"/>
              <a:t> </a:t>
            </a:r>
            <a:r>
              <a:rPr lang="en-US" baseline="0" dirty="0" err="1" smtClean="0"/>
              <a:t>tiene</a:t>
            </a:r>
            <a:r>
              <a:rPr lang="en-US" baseline="0" dirty="0" smtClean="0"/>
              <a:t> </a:t>
            </a:r>
            <a:r>
              <a:rPr lang="en-US" baseline="0" dirty="0" err="1" smtClean="0"/>
              <a:t>afin</a:t>
            </a:r>
            <a:r>
              <a:rPr lang="en-US" baseline="0" dirty="0" smtClean="0"/>
              <a:t> </a:t>
            </a:r>
            <a:r>
              <a:rPr lang="en-US" baseline="0" dirty="0" err="1" smtClean="0"/>
              <a:t>contigo</a:t>
            </a:r>
            <a:r>
              <a:rPr lang="en-US" baseline="0" dirty="0" smtClean="0"/>
              <a:t>, en el </a:t>
            </a:r>
            <a:r>
              <a:rPr lang="en-US" baseline="0" dirty="0" err="1" smtClean="0"/>
              <a:t>momento</a:t>
            </a:r>
            <a:r>
              <a:rPr lang="en-US" baseline="0" dirty="0" smtClean="0"/>
              <a:t> </a:t>
            </a:r>
            <a:r>
              <a:rPr lang="en-US" baseline="0" dirty="0" err="1" smtClean="0"/>
              <a:t>que</a:t>
            </a:r>
            <a:r>
              <a:rPr lang="en-US" baseline="0" dirty="0" smtClean="0"/>
              <a:t> </a:t>
            </a:r>
            <a:r>
              <a:rPr lang="en-US" baseline="0" dirty="0" err="1" smtClean="0"/>
              <a:t>pegue</a:t>
            </a:r>
            <a:r>
              <a:rPr lang="en-US" baseline="0" dirty="0" smtClean="0"/>
              <a:t> la </a:t>
            </a:r>
            <a:r>
              <a:rPr lang="en-US" baseline="0" dirty="0" err="1" smtClean="0"/>
              <a:t>pubertdad</a:t>
            </a:r>
            <a:r>
              <a:rPr lang="en-US" baseline="0" dirty="0" smtClean="0"/>
              <a:t> los </a:t>
            </a:r>
            <a:r>
              <a:rPr lang="en-US" baseline="0" dirty="0" err="1" smtClean="0"/>
              <a:t>muchachos</a:t>
            </a:r>
            <a:r>
              <a:rPr lang="en-US" baseline="0" dirty="0" smtClean="0"/>
              <a:t> </a:t>
            </a:r>
            <a:r>
              <a:rPr lang="en-US" baseline="0" dirty="0" err="1" smtClean="0"/>
              <a:t>cambios</a:t>
            </a:r>
            <a:r>
              <a:rPr lang="en-US" baseline="0" dirty="0" smtClean="0"/>
              <a:t>, </a:t>
            </a:r>
            <a:r>
              <a:rPr lang="en-US" baseline="0" dirty="0" err="1" smtClean="0"/>
              <a:t>tienen</a:t>
            </a:r>
            <a:r>
              <a:rPr lang="en-US" baseline="0" dirty="0" smtClean="0"/>
              <a:t> </a:t>
            </a:r>
            <a:r>
              <a:rPr lang="en-US" baseline="0" dirty="0" err="1" smtClean="0"/>
              <a:t>actitudes</a:t>
            </a:r>
            <a:r>
              <a:rPr lang="en-US" baseline="0" dirty="0" smtClean="0"/>
              <a:t>, </a:t>
            </a:r>
            <a:r>
              <a:rPr lang="en-US" baseline="0" dirty="0" err="1" smtClean="0"/>
              <a:t>ya</a:t>
            </a:r>
            <a:r>
              <a:rPr lang="en-US" baseline="0" dirty="0" smtClean="0"/>
              <a:t> lo </a:t>
            </a:r>
            <a:r>
              <a:rPr lang="en-US" baseline="0" dirty="0" err="1" smtClean="0"/>
              <a:t>escucho</a:t>
            </a:r>
            <a:r>
              <a:rPr lang="en-US" baseline="0" dirty="0" smtClean="0"/>
              <a:t> un </a:t>
            </a:r>
            <a:r>
              <a:rPr lang="en-US" baseline="0" dirty="0" err="1" smtClean="0"/>
              <a:t>millon</a:t>
            </a:r>
            <a:r>
              <a:rPr lang="en-US" baseline="0" dirty="0" smtClean="0"/>
              <a:t> de </a:t>
            </a:r>
            <a:r>
              <a:rPr lang="en-US" baseline="0" dirty="0" err="1" smtClean="0"/>
              <a:t>veces</a:t>
            </a:r>
            <a:r>
              <a:rPr lang="en-US" baseline="0" dirty="0" smtClean="0"/>
              <a:t>, </a:t>
            </a:r>
            <a:r>
              <a:rPr lang="en-US" baseline="0" dirty="0" err="1" smtClean="0"/>
              <a:t>eres</a:t>
            </a:r>
            <a:r>
              <a:rPr lang="en-US" baseline="0" dirty="0" smtClean="0"/>
              <a:t> </a:t>
            </a:r>
            <a:r>
              <a:rPr lang="en-US" baseline="0" dirty="0" err="1" smtClean="0"/>
              <a:t>estupida</a:t>
            </a:r>
            <a:r>
              <a:rPr lang="en-US" baseline="0" dirty="0" smtClean="0"/>
              <a:t>. Antes de la </a:t>
            </a:r>
            <a:r>
              <a:rPr lang="en-US" baseline="0" dirty="0" err="1" smtClean="0"/>
              <a:t>pubertad</a:t>
            </a:r>
            <a:r>
              <a:rPr lang="en-US" baseline="0" dirty="0" smtClean="0"/>
              <a:t> </a:t>
            </a:r>
            <a:r>
              <a:rPr lang="en-US" baseline="0" dirty="0" err="1" smtClean="0"/>
              <a:t>tu</a:t>
            </a:r>
            <a:r>
              <a:rPr lang="en-US" baseline="0" dirty="0" smtClean="0"/>
              <a:t> </a:t>
            </a:r>
            <a:r>
              <a:rPr lang="en-US" baseline="0" dirty="0" err="1" smtClean="0"/>
              <a:t>ya</a:t>
            </a:r>
            <a:r>
              <a:rPr lang="en-US" baseline="0" dirty="0" smtClean="0"/>
              <a:t> </a:t>
            </a:r>
            <a:r>
              <a:rPr lang="en-US" baseline="0" dirty="0" err="1" smtClean="0"/>
              <a:t>pusiste</a:t>
            </a:r>
            <a:r>
              <a:rPr lang="en-US" baseline="0" dirty="0" smtClean="0"/>
              <a:t> </a:t>
            </a:r>
            <a:r>
              <a:rPr lang="en-US" baseline="0" dirty="0" err="1" smtClean="0"/>
              <a:t>tus</a:t>
            </a:r>
            <a:r>
              <a:rPr lang="en-US" baseline="0" dirty="0" smtClean="0"/>
              <a:t> bases y has </a:t>
            </a:r>
            <a:r>
              <a:rPr lang="en-US" baseline="0" dirty="0" err="1" smtClean="0"/>
              <a:t>creado</a:t>
            </a:r>
            <a:r>
              <a:rPr lang="en-US" baseline="0" dirty="0" smtClean="0"/>
              <a:t> en </a:t>
            </a:r>
            <a:r>
              <a:rPr lang="en-US" baseline="0" dirty="0" err="1" smtClean="0"/>
              <a:t>tu</a:t>
            </a:r>
            <a:r>
              <a:rPr lang="en-US" baseline="0" dirty="0" smtClean="0"/>
              <a:t> casa un </a:t>
            </a:r>
            <a:r>
              <a:rPr lang="en-US" baseline="0" dirty="0" err="1" smtClean="0"/>
              <a:t>apertura</a:t>
            </a:r>
            <a:r>
              <a:rPr lang="en-US" baseline="0" dirty="0" smtClean="0"/>
              <a:t> </a:t>
            </a:r>
            <a:r>
              <a:rPr lang="en-US" baseline="0" dirty="0" err="1" smtClean="0"/>
              <a:t>para</a:t>
            </a:r>
            <a:r>
              <a:rPr lang="en-US" baseline="0" dirty="0" smtClean="0"/>
              <a:t> </a:t>
            </a:r>
            <a:r>
              <a:rPr lang="en-US" baseline="0" dirty="0" err="1" smtClean="0"/>
              <a:t>hablar</a:t>
            </a:r>
            <a:r>
              <a:rPr lang="en-US" baseline="0" dirty="0" smtClean="0"/>
              <a:t> de </a:t>
            </a:r>
            <a:r>
              <a:rPr lang="en-US" baseline="0" dirty="0" err="1" smtClean="0"/>
              <a:t>cualquier</a:t>
            </a:r>
            <a:r>
              <a:rPr lang="en-US" baseline="0" dirty="0" smtClean="0"/>
              <a:t> </a:t>
            </a:r>
            <a:r>
              <a:rPr lang="en-US" baseline="0" dirty="0" err="1" smtClean="0"/>
              <a:t>cosa</a:t>
            </a:r>
            <a:endParaRPr lang="en-US" baseline="0" dirty="0" smtClean="0"/>
          </a:p>
          <a:p>
            <a:pPr marL="232943" indent="-232943"/>
            <a:r>
              <a:rPr lang="en-US" baseline="0" dirty="0" smtClean="0"/>
              <a:t>3) Seek out alone time. More than one child, your kid needs you without the others and you need to make sure you give them that time. Sometimes it can be car ride, sometimes you need set the time. Dad isn’t there, most time is </a:t>
            </a:r>
            <a:r>
              <a:rPr lang="en-US" baseline="0" dirty="0" err="1" smtClean="0"/>
              <a:t>physicially</a:t>
            </a:r>
            <a:r>
              <a:rPr lang="en-US" baseline="0" dirty="0" smtClean="0"/>
              <a:t>. One most important for girls. Dads we need them. Do prior to puberty or after is date your daughter. Dough Herman 5 he would ask her out, leave the house princess , walk out the door. </a:t>
            </a:r>
            <a:r>
              <a:rPr lang="en-US" baseline="0" dirty="0" err="1" smtClean="0"/>
              <a:t>Ifr</a:t>
            </a:r>
            <a:r>
              <a:rPr lang="en-US" baseline="0" dirty="0" smtClean="0"/>
              <a:t> she would even open the door, the man will always open the door. Pull her chair out and tell her how much he loved her. Any boy that takes my daughter will need to compete with me. Do you think the guy she dates is just going to pull up and honk the door and wait for her to come out. NEVER. Cultivate the relationship.  Junior set 4 places only there are 3, future spouse, we are praying for them.  You can’t take 6 of your kids out.</a:t>
            </a:r>
          </a:p>
          <a:p>
            <a:pPr marL="232943" indent="-232943"/>
            <a:r>
              <a:rPr lang="en-US" baseline="0" dirty="0" smtClean="0"/>
              <a:t>4) Use the culture to teach. You cant watch movies, radio, trash coming through it. Song that came out MTV, my job is to turn it off, if it filter is going to filter through.  Lets talk about was communicating and is the value, I want them to think.  </a:t>
            </a:r>
            <a:r>
              <a:rPr lang="en-US" baseline="0" dirty="0" err="1" smtClean="0"/>
              <a:t>Bathchelor</a:t>
            </a:r>
            <a:r>
              <a:rPr lang="en-US" baseline="0" dirty="0" smtClean="0"/>
              <a:t> 2</a:t>
            </a:r>
            <a:r>
              <a:rPr lang="en-US" baseline="30000" dirty="0" smtClean="0"/>
              <a:t>nd</a:t>
            </a:r>
            <a:r>
              <a:rPr lang="en-US" baseline="0" dirty="0" smtClean="0"/>
              <a:t> show </a:t>
            </a:r>
            <a:r>
              <a:rPr lang="en-US" baseline="0" dirty="0" err="1" smtClean="0"/>
              <a:t>knocl</a:t>
            </a:r>
            <a:r>
              <a:rPr lang="en-US" baseline="0" dirty="0" smtClean="0"/>
              <a:t> 20 guys, gone </a:t>
            </a:r>
            <a:r>
              <a:rPr lang="en-US" baseline="0" dirty="0" err="1" smtClean="0"/>
              <a:t>gone</a:t>
            </a:r>
            <a:r>
              <a:rPr lang="en-US" baseline="0" dirty="0" smtClean="0"/>
              <a:t> </a:t>
            </a:r>
            <a:r>
              <a:rPr lang="en-US" baseline="0" dirty="0" err="1" smtClean="0"/>
              <a:t>gone</a:t>
            </a:r>
            <a:r>
              <a:rPr lang="en-US" baseline="0" dirty="0" smtClean="0"/>
              <a:t> </a:t>
            </a:r>
            <a:r>
              <a:rPr lang="en-US" baseline="0" dirty="0" err="1" smtClean="0"/>
              <a:t>gone</a:t>
            </a:r>
            <a:r>
              <a:rPr lang="en-US" baseline="0" dirty="0" smtClean="0"/>
              <a:t>. No standards. She wants a husband, homework right down the 10 things the man you marry must have and the 10 you will not tolerate. 2 days you need to know. That sounds like a job interview. Not only your husband but the father of your children and you have no expectations. I want them to ask the hard question of what they are being fed.</a:t>
            </a:r>
          </a:p>
          <a:p>
            <a:pPr marL="232943" indent="-232943"/>
            <a:r>
              <a:rPr lang="en-US" baseline="0" dirty="0" smtClean="0"/>
              <a:t>5) Purposely built character, it is built.  </a:t>
            </a:r>
          </a:p>
          <a:p>
            <a:pPr marL="232943" indent="-232943"/>
            <a:r>
              <a:rPr lang="en-US" baseline="0" dirty="0" smtClean="0"/>
              <a:t>	1) Foundation is absolute truth, I feel like this, it’s not based on </a:t>
            </a:r>
            <a:r>
              <a:rPr lang="en-US" baseline="0" dirty="0" err="1" smtClean="0"/>
              <a:t>trugh</a:t>
            </a:r>
            <a:r>
              <a:rPr lang="en-US" baseline="0" dirty="0" smtClean="0"/>
              <a:t> its based on feel. I personally would not rob a bank, but I have job and you don’t.  I personally would not shoot your mother in the head, I don’t have your mother. This is not how we make moral decisions. What do you think about…. What do you care, what does the bible say, what does the bible say, you need to study, don’t ask my opinion, the truth is outside, go to the source of truth. They have to believe. God says if you lack </a:t>
            </a:r>
            <a:r>
              <a:rPr lang="en-US" baseline="0" dirty="0" err="1" smtClean="0"/>
              <a:t>wisdon</a:t>
            </a:r>
            <a:r>
              <a:rPr lang="en-US" baseline="0" dirty="0" smtClean="0"/>
              <a:t> ask you will get it.</a:t>
            </a:r>
          </a:p>
          <a:p>
            <a:pPr marL="232943" indent="-232943"/>
            <a:r>
              <a:rPr lang="en-US" baseline="0" dirty="0" smtClean="0"/>
              <a:t>     2) Personal responsibility, they need to own their stuff.  “A” in  “C” in math, teacher gave it to me.  Pam’s kids. It wasn’t me, I would stop this is all I want out of your mouth. I DID IT, IT WAS ME, I’M A WORM. ADAM AND EVE. SIN we run, God hunted them down. Did God know, of course he knew, he was given an opportunity, is God a great parent, he was given an opportunity. With your kids they first want to know how much you and who told you and what proof you have, then I will tell you how much you need to know, but I’m not going to admit to anything I did not do. So you tell me what you think you know and will tell you what I did. No. Adam le </a:t>
            </a:r>
            <a:r>
              <a:rPr lang="en-US" baseline="0" dirty="0" err="1" smtClean="0"/>
              <a:t>dijo</a:t>
            </a:r>
            <a:r>
              <a:rPr lang="en-US" baseline="0" dirty="0" smtClean="0"/>
              <a:t> la </a:t>
            </a:r>
            <a:r>
              <a:rPr lang="en-US" baseline="0" dirty="0" err="1" smtClean="0"/>
              <a:t>mujer</a:t>
            </a:r>
            <a:r>
              <a:rPr lang="en-US" baseline="0" dirty="0" smtClean="0"/>
              <a:t> </a:t>
            </a:r>
            <a:r>
              <a:rPr lang="en-US" baseline="0" dirty="0" err="1" smtClean="0"/>
              <a:t>que</a:t>
            </a:r>
            <a:r>
              <a:rPr lang="en-US" baseline="0" dirty="0" smtClean="0"/>
              <a:t> </a:t>
            </a:r>
            <a:r>
              <a:rPr lang="en-US" baseline="0" dirty="0" err="1" smtClean="0"/>
              <a:t>tu</a:t>
            </a:r>
            <a:r>
              <a:rPr lang="en-US" baseline="0" dirty="0" smtClean="0"/>
              <a:t> me </a:t>
            </a:r>
            <a:r>
              <a:rPr lang="en-US" baseline="0" dirty="0" err="1" smtClean="0"/>
              <a:t>diste</a:t>
            </a:r>
            <a:r>
              <a:rPr lang="en-US" baseline="0" dirty="0" smtClean="0"/>
              <a:t>. He didn’t blame me he blamed God, Eva </a:t>
            </a:r>
            <a:r>
              <a:rPr lang="en-US" baseline="0" dirty="0" err="1" smtClean="0"/>
              <a:t>dijo</a:t>
            </a:r>
            <a:r>
              <a:rPr lang="en-US" baseline="0" dirty="0" smtClean="0"/>
              <a:t> </a:t>
            </a:r>
            <a:r>
              <a:rPr lang="en-US" baseline="0" dirty="0" err="1" smtClean="0"/>
              <a:t>algo</a:t>
            </a:r>
            <a:r>
              <a:rPr lang="en-US" baseline="0" dirty="0" smtClean="0"/>
              <a:t> </a:t>
            </a:r>
            <a:r>
              <a:rPr lang="en-US" baseline="0" dirty="0" err="1" smtClean="0"/>
              <a:t>diferente</a:t>
            </a:r>
            <a:r>
              <a:rPr lang="en-US" baseline="0" dirty="0" smtClean="0"/>
              <a:t>, la </a:t>
            </a:r>
            <a:r>
              <a:rPr lang="en-US" baseline="0" dirty="0" err="1" smtClean="0"/>
              <a:t>serpiente</a:t>
            </a:r>
            <a:r>
              <a:rPr lang="en-US" baseline="0" dirty="0" smtClean="0"/>
              <a:t> me </a:t>
            </a:r>
            <a:r>
              <a:rPr lang="en-US" baseline="0" dirty="0" err="1" smtClean="0"/>
              <a:t>engaño</a:t>
            </a:r>
            <a:r>
              <a:rPr lang="en-US" baseline="0" dirty="0" smtClean="0"/>
              <a:t>. Padres </a:t>
            </a:r>
            <a:r>
              <a:rPr lang="en-US" baseline="0" dirty="0" err="1" smtClean="0"/>
              <a:t>tengan</a:t>
            </a:r>
            <a:r>
              <a:rPr lang="en-US" baseline="0" dirty="0" smtClean="0"/>
              <a:t> </a:t>
            </a:r>
            <a:r>
              <a:rPr lang="en-US" baseline="0" dirty="0" err="1" smtClean="0"/>
              <a:t>juicio</a:t>
            </a:r>
            <a:r>
              <a:rPr lang="en-US" baseline="0" dirty="0" smtClean="0"/>
              <a:t>, </a:t>
            </a:r>
            <a:r>
              <a:rPr lang="en-US" baseline="0" dirty="0" err="1" smtClean="0"/>
              <a:t>eso</a:t>
            </a:r>
            <a:r>
              <a:rPr lang="en-US" baseline="0" dirty="0" smtClean="0"/>
              <a:t> no </a:t>
            </a:r>
            <a:r>
              <a:rPr lang="en-US" baseline="0" dirty="0" err="1" smtClean="0"/>
              <a:t>es</a:t>
            </a:r>
            <a:r>
              <a:rPr lang="en-US" baseline="0" dirty="0" smtClean="0"/>
              <a:t> </a:t>
            </a:r>
            <a:r>
              <a:rPr lang="en-US" baseline="0" dirty="0" err="1" smtClean="0"/>
              <a:t>arrepentimiento</a:t>
            </a:r>
            <a:r>
              <a:rPr lang="en-US" baseline="0" dirty="0" smtClean="0"/>
              <a:t>, no </a:t>
            </a:r>
            <a:r>
              <a:rPr lang="en-US" baseline="0" dirty="0" err="1" smtClean="0"/>
              <a:t>habia</a:t>
            </a:r>
            <a:r>
              <a:rPr lang="en-US" baseline="0" dirty="0" smtClean="0"/>
              <a:t> </a:t>
            </a:r>
            <a:r>
              <a:rPr lang="en-US" baseline="0" dirty="0" err="1" smtClean="0"/>
              <a:t>ninguna</a:t>
            </a:r>
            <a:r>
              <a:rPr lang="en-US" baseline="0" dirty="0" smtClean="0"/>
              <a:t> </a:t>
            </a:r>
            <a:r>
              <a:rPr lang="en-US" baseline="0" dirty="0" err="1" smtClean="0"/>
              <a:t>gracia</a:t>
            </a:r>
            <a:r>
              <a:rPr lang="en-US" baseline="0" dirty="0" smtClean="0"/>
              <a:t>, </a:t>
            </a:r>
            <a:r>
              <a:rPr lang="en-US" baseline="0" dirty="0" err="1" smtClean="0"/>
              <a:t>eso</a:t>
            </a:r>
            <a:r>
              <a:rPr lang="en-US" baseline="0" dirty="0" smtClean="0"/>
              <a:t> era el </a:t>
            </a:r>
            <a:r>
              <a:rPr lang="en-US" baseline="0" dirty="0" err="1" smtClean="0"/>
              <a:t>juego</a:t>
            </a:r>
            <a:r>
              <a:rPr lang="en-US" baseline="0" dirty="0" smtClean="0"/>
              <a:t> de </a:t>
            </a:r>
            <a:r>
              <a:rPr lang="en-US" baseline="0" dirty="0" err="1" smtClean="0"/>
              <a:t>hechar</a:t>
            </a:r>
            <a:r>
              <a:rPr lang="en-US" baseline="0" dirty="0" smtClean="0"/>
              <a:t> la culpa. La gracias y </a:t>
            </a:r>
            <a:r>
              <a:rPr lang="en-US" baseline="0" dirty="0" err="1" smtClean="0"/>
              <a:t>perdon</a:t>
            </a:r>
            <a:r>
              <a:rPr lang="en-US" baseline="0" dirty="0" smtClean="0"/>
              <a:t> </a:t>
            </a:r>
            <a:r>
              <a:rPr lang="en-US" baseline="0" dirty="0" err="1" smtClean="0"/>
              <a:t>viene</a:t>
            </a:r>
            <a:r>
              <a:rPr lang="en-US" baseline="0" dirty="0" smtClean="0"/>
              <a:t> </a:t>
            </a:r>
            <a:r>
              <a:rPr lang="en-US" baseline="0" dirty="0" err="1" smtClean="0"/>
              <a:t>cuando</a:t>
            </a:r>
            <a:r>
              <a:rPr lang="en-US" baseline="0" dirty="0" smtClean="0"/>
              <a:t> </a:t>
            </a:r>
            <a:r>
              <a:rPr lang="en-US" baseline="0" dirty="0" err="1" smtClean="0"/>
              <a:t>nos</a:t>
            </a:r>
            <a:r>
              <a:rPr lang="en-US" baseline="0" dirty="0" smtClean="0"/>
              <a:t> </a:t>
            </a:r>
            <a:r>
              <a:rPr lang="en-US" baseline="0" dirty="0" err="1" smtClean="0"/>
              <a:t>ponemos</a:t>
            </a:r>
            <a:r>
              <a:rPr lang="en-US" baseline="0" dirty="0" smtClean="0"/>
              <a:t> </a:t>
            </a:r>
            <a:r>
              <a:rPr lang="en-US" baseline="0" dirty="0" err="1" smtClean="0"/>
              <a:t>frente</a:t>
            </a:r>
            <a:r>
              <a:rPr lang="en-US" baseline="0" dirty="0" smtClean="0"/>
              <a:t> a Dios y le </a:t>
            </a:r>
            <a:r>
              <a:rPr lang="en-US" baseline="0" dirty="0" err="1" smtClean="0"/>
              <a:t>dicimos</a:t>
            </a:r>
            <a:r>
              <a:rPr lang="en-US" baseline="0" dirty="0" smtClean="0"/>
              <a:t> “Lo </a:t>
            </a:r>
            <a:r>
              <a:rPr lang="en-US" baseline="0" dirty="0" err="1" smtClean="0"/>
              <a:t>hice</a:t>
            </a:r>
            <a:r>
              <a:rPr lang="en-US" baseline="0" dirty="0" smtClean="0"/>
              <a:t>, </a:t>
            </a:r>
            <a:r>
              <a:rPr lang="en-US" baseline="0" dirty="0" err="1" smtClean="0"/>
              <a:t>fui</a:t>
            </a:r>
            <a:r>
              <a:rPr lang="en-US" baseline="0" dirty="0" smtClean="0"/>
              <a:t> </a:t>
            </a:r>
            <a:r>
              <a:rPr lang="en-US" baseline="0" dirty="0" err="1" smtClean="0"/>
              <a:t>yo</a:t>
            </a:r>
            <a:r>
              <a:rPr lang="en-US" baseline="0" dirty="0" smtClean="0"/>
              <a:t>, soy un </a:t>
            </a:r>
            <a:r>
              <a:rPr lang="en-US" baseline="0" dirty="0" err="1" smtClean="0"/>
              <a:t>gusano</a:t>
            </a:r>
            <a:r>
              <a:rPr lang="en-US" baseline="0" dirty="0" smtClean="0"/>
              <a:t>” Es lo </a:t>
            </a:r>
            <a:r>
              <a:rPr lang="en-US" baseline="0" dirty="0" err="1" smtClean="0"/>
              <a:t>que</a:t>
            </a:r>
            <a:r>
              <a:rPr lang="en-US" baseline="0" dirty="0" smtClean="0"/>
              <a:t> </a:t>
            </a:r>
            <a:r>
              <a:rPr lang="en-US" baseline="0" dirty="0" err="1" smtClean="0"/>
              <a:t>quiere</a:t>
            </a:r>
            <a:r>
              <a:rPr lang="en-US" baseline="0" dirty="0" smtClean="0"/>
              <a:t> </a:t>
            </a:r>
            <a:r>
              <a:rPr lang="en-US" baseline="0" dirty="0" err="1" smtClean="0"/>
              <a:t>escuchar</a:t>
            </a:r>
            <a:r>
              <a:rPr lang="en-US" baseline="0" dirty="0" smtClean="0"/>
              <a:t> y no el </a:t>
            </a:r>
            <a:r>
              <a:rPr lang="en-US" baseline="0" dirty="0" err="1" smtClean="0"/>
              <a:t>juego</a:t>
            </a:r>
            <a:r>
              <a:rPr lang="en-US" baseline="0" dirty="0" smtClean="0"/>
              <a:t> de </a:t>
            </a:r>
            <a:r>
              <a:rPr lang="en-US" baseline="0" dirty="0" err="1" smtClean="0"/>
              <a:t>ella</a:t>
            </a:r>
            <a:r>
              <a:rPr lang="en-US" baseline="0" dirty="0" smtClean="0"/>
              <a:t> me </a:t>
            </a:r>
            <a:r>
              <a:rPr lang="en-US" baseline="0" dirty="0" err="1" smtClean="0"/>
              <a:t>dijo</a:t>
            </a:r>
            <a:r>
              <a:rPr lang="en-US" baseline="0" dirty="0" smtClean="0"/>
              <a:t>, </a:t>
            </a:r>
            <a:r>
              <a:rPr lang="en-US" baseline="0" dirty="0" err="1" smtClean="0"/>
              <a:t>tu</a:t>
            </a:r>
            <a:r>
              <a:rPr lang="en-US" baseline="0" dirty="0" smtClean="0"/>
              <a:t> me la </a:t>
            </a:r>
            <a:r>
              <a:rPr lang="en-US" baseline="0" dirty="0" err="1" smtClean="0"/>
              <a:t>diste</a:t>
            </a:r>
            <a:r>
              <a:rPr lang="en-US" baseline="0" dirty="0" smtClean="0"/>
              <a:t> …. Y </a:t>
            </a:r>
            <a:r>
              <a:rPr lang="en-US" baseline="0" dirty="0" err="1" smtClean="0"/>
              <a:t>esto</a:t>
            </a:r>
            <a:r>
              <a:rPr lang="en-US" baseline="0" dirty="0" smtClean="0"/>
              <a:t> </a:t>
            </a:r>
            <a:r>
              <a:rPr lang="en-US" baseline="0" dirty="0" err="1" smtClean="0"/>
              <a:t>es</a:t>
            </a:r>
            <a:r>
              <a:rPr lang="en-US" baseline="0" dirty="0" smtClean="0"/>
              <a:t> </a:t>
            </a:r>
            <a:r>
              <a:rPr lang="en-US" baseline="0" dirty="0" err="1" smtClean="0"/>
              <a:t>algo</a:t>
            </a:r>
            <a:r>
              <a:rPr lang="en-US" baseline="0" dirty="0" smtClean="0"/>
              <a:t> </a:t>
            </a:r>
            <a:r>
              <a:rPr lang="en-US" baseline="0" dirty="0" err="1" smtClean="0"/>
              <a:t>que</a:t>
            </a:r>
            <a:r>
              <a:rPr lang="en-US" baseline="0" dirty="0" smtClean="0"/>
              <a:t> hay </a:t>
            </a:r>
            <a:r>
              <a:rPr lang="en-US" baseline="0" dirty="0" err="1" smtClean="0"/>
              <a:t>que</a:t>
            </a:r>
            <a:r>
              <a:rPr lang="en-US" baseline="0" dirty="0" smtClean="0"/>
              <a:t> </a:t>
            </a:r>
            <a:r>
              <a:rPr lang="en-US" baseline="0" dirty="0" err="1" smtClean="0"/>
              <a:t>practicar</a:t>
            </a:r>
            <a:r>
              <a:rPr lang="en-US" baseline="0" dirty="0" smtClean="0"/>
              <a:t> con </a:t>
            </a:r>
            <a:r>
              <a:rPr lang="en-US" baseline="0" dirty="0" err="1" smtClean="0"/>
              <a:t>nuestros</a:t>
            </a:r>
            <a:r>
              <a:rPr lang="en-US" baseline="0" dirty="0" smtClean="0"/>
              <a:t> </a:t>
            </a:r>
            <a:r>
              <a:rPr lang="en-US" baseline="0" dirty="0" err="1" smtClean="0"/>
              <a:t>hijos</a:t>
            </a:r>
            <a:r>
              <a:rPr lang="en-US" baseline="0" dirty="0" smtClean="0"/>
              <a:t>, </a:t>
            </a:r>
            <a:r>
              <a:rPr lang="en-US" baseline="0" dirty="0" err="1" smtClean="0"/>
              <a:t>ellos</a:t>
            </a:r>
            <a:r>
              <a:rPr lang="en-US" baseline="0" dirty="0" smtClean="0"/>
              <a:t> </a:t>
            </a:r>
            <a:r>
              <a:rPr lang="en-US" baseline="0" dirty="0" err="1" smtClean="0"/>
              <a:t>tienen</a:t>
            </a:r>
            <a:r>
              <a:rPr lang="en-US" baseline="0" dirty="0" smtClean="0"/>
              <a:t> </a:t>
            </a:r>
            <a:r>
              <a:rPr lang="en-US" baseline="0" dirty="0" err="1" smtClean="0"/>
              <a:t>que</a:t>
            </a:r>
            <a:r>
              <a:rPr lang="en-US" baseline="0" dirty="0" smtClean="0"/>
              <a:t> </a:t>
            </a:r>
            <a:r>
              <a:rPr lang="en-US" baseline="0" dirty="0" err="1" smtClean="0"/>
              <a:t>tomar</a:t>
            </a:r>
            <a:r>
              <a:rPr lang="en-US" baseline="0" dirty="0" smtClean="0"/>
              <a:t> </a:t>
            </a:r>
            <a:r>
              <a:rPr lang="en-US" baseline="0" dirty="0" err="1" smtClean="0"/>
              <a:t>responsabilidad</a:t>
            </a:r>
            <a:r>
              <a:rPr lang="en-US" baseline="0" dirty="0" smtClean="0"/>
              <a:t> de </a:t>
            </a:r>
            <a:r>
              <a:rPr lang="en-US" baseline="0" dirty="0" err="1" smtClean="0"/>
              <a:t>sus</a:t>
            </a:r>
            <a:r>
              <a:rPr lang="en-US" baseline="0" dirty="0" smtClean="0"/>
              <a:t> </a:t>
            </a:r>
            <a:r>
              <a:rPr lang="en-US" baseline="0" dirty="0" err="1" smtClean="0"/>
              <a:t>acciones</a:t>
            </a:r>
            <a:r>
              <a:rPr lang="en-US" baseline="0" dirty="0" smtClean="0"/>
              <a:t>. </a:t>
            </a:r>
            <a:r>
              <a:rPr lang="en-US" baseline="0" dirty="0" err="1" smtClean="0"/>
              <a:t>Espero</a:t>
            </a:r>
            <a:r>
              <a:rPr lang="en-US" baseline="0" dirty="0" smtClean="0"/>
              <a:t> </a:t>
            </a:r>
            <a:r>
              <a:rPr lang="en-US" baseline="0" dirty="0" err="1" smtClean="0"/>
              <a:t>que</a:t>
            </a:r>
            <a:r>
              <a:rPr lang="en-US" baseline="0" dirty="0" smtClean="0"/>
              <a:t>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sepan</a:t>
            </a:r>
            <a:r>
              <a:rPr lang="en-US" baseline="0" dirty="0" smtClean="0"/>
              <a:t> </a:t>
            </a:r>
            <a:r>
              <a:rPr lang="en-US" baseline="0" dirty="0" err="1" smtClean="0"/>
              <a:t>que</a:t>
            </a:r>
            <a:r>
              <a:rPr lang="en-US" baseline="0" dirty="0" smtClean="0"/>
              <a:t> </a:t>
            </a:r>
            <a:r>
              <a:rPr lang="en-US" baseline="0" dirty="0" err="1" smtClean="0"/>
              <a:t>si</a:t>
            </a:r>
            <a:r>
              <a:rPr lang="en-US" baseline="0" dirty="0" smtClean="0"/>
              <a:t> les </a:t>
            </a:r>
            <a:r>
              <a:rPr lang="en-US" baseline="0" dirty="0" err="1" smtClean="0"/>
              <a:t>llamaron</a:t>
            </a:r>
            <a:r>
              <a:rPr lang="en-US" baseline="0" dirty="0" smtClean="0"/>
              <a:t> la </a:t>
            </a:r>
            <a:r>
              <a:rPr lang="en-US" baseline="0" dirty="0" err="1" smtClean="0"/>
              <a:t>atencion</a:t>
            </a:r>
            <a:r>
              <a:rPr lang="en-US" baseline="0" dirty="0" smtClean="0"/>
              <a:t> en la </a:t>
            </a:r>
            <a:r>
              <a:rPr lang="en-US" baseline="0" dirty="0" err="1" smtClean="0"/>
              <a:t>escuela</a:t>
            </a:r>
            <a:r>
              <a:rPr lang="en-US" baseline="0" dirty="0" smtClean="0"/>
              <a:t>, se les </a:t>
            </a:r>
            <a:r>
              <a:rPr lang="en-US" baseline="0" dirty="0" err="1" smtClean="0"/>
              <a:t>llamara</a:t>
            </a:r>
            <a:r>
              <a:rPr lang="en-US" baseline="0" dirty="0" smtClean="0"/>
              <a:t> la </a:t>
            </a:r>
            <a:r>
              <a:rPr lang="en-US" baseline="0" dirty="0" err="1" smtClean="0"/>
              <a:t>atención</a:t>
            </a:r>
            <a:r>
              <a:rPr lang="en-US" baseline="0" dirty="0" smtClean="0"/>
              <a:t> en casa. Final de la </a:t>
            </a:r>
            <a:r>
              <a:rPr lang="en-US" baseline="0" dirty="0" err="1" smtClean="0"/>
              <a:t>discusion</a:t>
            </a:r>
            <a:r>
              <a:rPr lang="en-US" baseline="0" dirty="0" smtClean="0"/>
              <a:t>. SI USTEDES HACEN ESTO CON LAS COSAS PEQUEÑAS, ENTONCES LO ENTENDERAN EN LAS COSAS GRANDES. Padres </a:t>
            </a:r>
            <a:r>
              <a:rPr lang="en-US" baseline="0" dirty="0" err="1" smtClean="0"/>
              <a:t>si</a:t>
            </a:r>
            <a:r>
              <a:rPr lang="en-US" baseline="0" dirty="0" smtClean="0"/>
              <a:t> </a:t>
            </a:r>
            <a:r>
              <a:rPr lang="en-US" baseline="0" dirty="0" err="1" smtClean="0"/>
              <a:t>ustedes</a:t>
            </a:r>
            <a:r>
              <a:rPr lang="en-US" baseline="0" dirty="0" smtClean="0"/>
              <a:t> los </a:t>
            </a:r>
            <a:r>
              <a:rPr lang="en-US" baseline="0" dirty="0" err="1" smtClean="0"/>
              <a:t>liberan</a:t>
            </a:r>
            <a:r>
              <a:rPr lang="en-US" baseline="0" dirty="0" smtClean="0"/>
              <a:t> de </a:t>
            </a:r>
            <a:r>
              <a:rPr lang="en-US" baseline="0" dirty="0" err="1" smtClean="0"/>
              <a:t>las</a:t>
            </a:r>
            <a:r>
              <a:rPr lang="en-US" baseline="0" dirty="0" smtClean="0"/>
              <a:t> </a:t>
            </a:r>
            <a:r>
              <a:rPr lang="en-US" baseline="0" dirty="0" err="1" smtClean="0"/>
              <a:t>cosas</a:t>
            </a:r>
            <a:r>
              <a:rPr lang="en-US" baseline="0" dirty="0" smtClean="0"/>
              <a:t> </a:t>
            </a:r>
            <a:r>
              <a:rPr lang="en-US" baseline="0" dirty="0" err="1" smtClean="0"/>
              <a:t>pequeñas</a:t>
            </a:r>
            <a:r>
              <a:rPr lang="en-US" baseline="0" dirty="0" smtClean="0"/>
              <a:t>, </a:t>
            </a:r>
            <a:r>
              <a:rPr lang="en-US" baseline="0" dirty="0" err="1" smtClean="0"/>
              <a:t>va</a:t>
            </a:r>
            <a:r>
              <a:rPr lang="en-US" baseline="0" dirty="0" smtClean="0"/>
              <a:t> a </a:t>
            </a:r>
            <a:r>
              <a:rPr lang="en-US" baseline="0" dirty="0" err="1" smtClean="0"/>
              <a:t>llegar</a:t>
            </a:r>
            <a:r>
              <a:rPr lang="en-US" baseline="0" dirty="0" smtClean="0"/>
              <a:t> un </a:t>
            </a:r>
            <a:r>
              <a:rPr lang="en-US" baseline="0" dirty="0" err="1" smtClean="0"/>
              <a:t>momento</a:t>
            </a:r>
            <a:r>
              <a:rPr lang="en-US" baseline="0" dirty="0" smtClean="0"/>
              <a:t> </a:t>
            </a:r>
            <a:r>
              <a:rPr lang="en-US" baseline="0" dirty="0" err="1" smtClean="0"/>
              <a:t>donde</a:t>
            </a:r>
            <a:r>
              <a:rPr lang="en-US" baseline="0" dirty="0" smtClean="0"/>
              <a:t> no </a:t>
            </a:r>
            <a:r>
              <a:rPr lang="en-US" baseline="0" dirty="0" err="1" smtClean="0"/>
              <a:t>podran</a:t>
            </a:r>
            <a:r>
              <a:rPr lang="en-US" baseline="0" dirty="0" smtClean="0"/>
              <a:t> </a:t>
            </a:r>
            <a:r>
              <a:rPr lang="en-US" baseline="0" dirty="0" err="1" smtClean="0"/>
              <a:t>hacerlo</a:t>
            </a:r>
            <a:r>
              <a:rPr lang="en-US" baseline="0" dirty="0" smtClean="0"/>
              <a:t> </a:t>
            </a:r>
            <a:r>
              <a:rPr lang="en-US" baseline="0" dirty="0" err="1" smtClean="0"/>
              <a:t>cuando</a:t>
            </a:r>
            <a:r>
              <a:rPr lang="en-US" baseline="0" dirty="0" smtClean="0"/>
              <a:t> </a:t>
            </a:r>
            <a:r>
              <a:rPr lang="en-US" baseline="0" dirty="0" err="1" smtClean="0"/>
              <a:t>ellos</a:t>
            </a:r>
            <a:r>
              <a:rPr lang="en-US" baseline="0" dirty="0" smtClean="0"/>
              <a:t> </a:t>
            </a:r>
            <a:r>
              <a:rPr lang="en-US" baseline="0" dirty="0" err="1" smtClean="0"/>
              <a:t>pequen</a:t>
            </a:r>
            <a:r>
              <a:rPr lang="en-US" baseline="0" dirty="0" smtClean="0"/>
              <a:t>, no </a:t>
            </a:r>
            <a:r>
              <a:rPr lang="en-US" baseline="0" dirty="0" err="1" smtClean="0"/>
              <a:t>podran</a:t>
            </a:r>
            <a:r>
              <a:rPr lang="en-US" baseline="0" dirty="0" smtClean="0"/>
              <a:t> </a:t>
            </a:r>
            <a:r>
              <a:rPr lang="en-US" baseline="0" dirty="0" err="1" smtClean="0"/>
              <a:t>llegar</a:t>
            </a:r>
            <a:r>
              <a:rPr lang="en-US" baseline="0" dirty="0" smtClean="0"/>
              <a:t> en </a:t>
            </a:r>
            <a:r>
              <a:rPr lang="en-US" baseline="0" dirty="0" err="1" smtClean="0"/>
              <a:t>su</a:t>
            </a:r>
            <a:r>
              <a:rPr lang="en-US" baseline="0" dirty="0" smtClean="0"/>
              <a:t> </a:t>
            </a:r>
            <a:r>
              <a:rPr lang="en-US" baseline="0" dirty="0" err="1" smtClean="0"/>
              <a:t>caballo</a:t>
            </a:r>
            <a:r>
              <a:rPr lang="en-US" baseline="0" dirty="0" smtClean="0"/>
              <a:t> </a:t>
            </a:r>
            <a:r>
              <a:rPr lang="en-US" baseline="0" dirty="0" err="1" smtClean="0"/>
              <a:t>blanco</a:t>
            </a:r>
            <a:r>
              <a:rPr lang="en-US" baseline="0" dirty="0" smtClean="0"/>
              <a:t> y </a:t>
            </a:r>
            <a:r>
              <a:rPr lang="en-US" baseline="0" dirty="0" err="1" smtClean="0"/>
              <a:t>arreglarselos</a:t>
            </a:r>
            <a:r>
              <a:rPr lang="en-US" baseline="0" dirty="0" smtClean="0"/>
              <a:t>. La </a:t>
            </a:r>
            <a:r>
              <a:rPr lang="en-US" baseline="0" dirty="0" err="1" smtClean="0"/>
              <a:t>respuesta</a:t>
            </a:r>
            <a:r>
              <a:rPr lang="en-US" baseline="0" dirty="0" smtClean="0"/>
              <a:t> </a:t>
            </a:r>
            <a:r>
              <a:rPr lang="en-US" baseline="0" dirty="0" err="1" smtClean="0"/>
              <a:t>es</a:t>
            </a:r>
            <a:r>
              <a:rPr lang="en-US" baseline="0" dirty="0" smtClean="0"/>
              <a:t> NO SE LE ARREGLEN. </a:t>
            </a:r>
            <a:r>
              <a:rPr lang="en-US" baseline="0" dirty="0" err="1" smtClean="0"/>
              <a:t>Cuando</a:t>
            </a:r>
            <a:r>
              <a:rPr lang="en-US" baseline="0" dirty="0" smtClean="0"/>
              <a:t> </a:t>
            </a:r>
            <a:r>
              <a:rPr lang="en-US" baseline="0" dirty="0" err="1" smtClean="0"/>
              <a:t>hagan</a:t>
            </a:r>
            <a:r>
              <a:rPr lang="en-US" baseline="0" dirty="0" smtClean="0"/>
              <a:t> </a:t>
            </a:r>
            <a:r>
              <a:rPr lang="en-US" baseline="0" dirty="0" err="1" smtClean="0"/>
              <a:t>algo</a:t>
            </a:r>
            <a:r>
              <a:rPr lang="en-US" baseline="0" dirty="0" smtClean="0"/>
              <a:t> </a:t>
            </a:r>
            <a:r>
              <a:rPr lang="en-US" baseline="0" dirty="0" err="1" smtClean="0"/>
              <a:t>malo</a:t>
            </a:r>
            <a:r>
              <a:rPr lang="en-US" baseline="0" dirty="0" smtClean="0"/>
              <a:t>, </a:t>
            </a:r>
            <a:r>
              <a:rPr lang="en-US" baseline="0" dirty="0" err="1" smtClean="0"/>
              <a:t>cerciorensen</a:t>
            </a:r>
            <a:r>
              <a:rPr lang="en-US" baseline="0" dirty="0" smtClean="0"/>
              <a:t> de </a:t>
            </a:r>
            <a:r>
              <a:rPr lang="en-US" baseline="0" dirty="0" err="1" smtClean="0"/>
              <a:t>que</a:t>
            </a:r>
            <a:r>
              <a:rPr lang="en-US" baseline="0" dirty="0" smtClean="0"/>
              <a:t> </a:t>
            </a:r>
            <a:r>
              <a:rPr lang="en-US" baseline="0" dirty="0" err="1" smtClean="0"/>
              <a:t>haya</a:t>
            </a:r>
            <a:r>
              <a:rPr lang="en-US" baseline="0" dirty="0" smtClean="0"/>
              <a:t> </a:t>
            </a:r>
            <a:r>
              <a:rPr lang="en-US" baseline="0" dirty="0" err="1" smtClean="0"/>
              <a:t>una</a:t>
            </a:r>
            <a:r>
              <a:rPr lang="en-US" baseline="0" dirty="0" smtClean="0"/>
              <a:t> </a:t>
            </a:r>
            <a:r>
              <a:rPr lang="en-US" baseline="0" dirty="0" err="1" smtClean="0"/>
              <a:t>consecuencia</a:t>
            </a:r>
            <a:r>
              <a:rPr lang="en-US" baseline="0" dirty="0" smtClean="0"/>
              <a:t>.</a:t>
            </a:r>
          </a:p>
          <a:p>
            <a:pPr marL="232943" indent="-232943"/>
            <a:r>
              <a:rPr lang="en-US" baseline="0" dirty="0" smtClean="0"/>
              <a:t>	3) </a:t>
            </a:r>
            <a:r>
              <a:rPr lang="en-US" baseline="0" dirty="0" err="1" smtClean="0"/>
              <a:t>Danlen</a:t>
            </a:r>
            <a:r>
              <a:rPr lang="en-US" baseline="0" dirty="0" smtClean="0"/>
              <a:t> </a:t>
            </a:r>
            <a:r>
              <a:rPr lang="en-US" baseline="0" dirty="0" err="1" smtClean="0"/>
              <a:t>gratificación</a:t>
            </a:r>
            <a:r>
              <a:rPr lang="en-US" baseline="0" dirty="0" smtClean="0"/>
              <a:t> </a:t>
            </a:r>
            <a:r>
              <a:rPr lang="en-US" baseline="0" dirty="0" err="1" smtClean="0"/>
              <a:t>despues</a:t>
            </a:r>
            <a:r>
              <a:rPr lang="en-US" baseline="0" dirty="0" smtClean="0"/>
              <a:t>. Teaching our kids to say no now in order to get later gratification, se </a:t>
            </a:r>
            <a:r>
              <a:rPr lang="en-US" baseline="0" dirty="0" err="1" smtClean="0"/>
              <a:t>dan</a:t>
            </a:r>
            <a:r>
              <a:rPr lang="en-US" baseline="0" dirty="0" smtClean="0"/>
              <a:t> </a:t>
            </a:r>
            <a:r>
              <a:rPr lang="en-US" baseline="0" dirty="0" err="1" smtClean="0"/>
              <a:t>cuenta</a:t>
            </a:r>
            <a:r>
              <a:rPr lang="en-US" baseline="0" dirty="0" smtClean="0"/>
              <a:t> </a:t>
            </a:r>
            <a:r>
              <a:rPr lang="en-US" baseline="0" dirty="0" err="1" smtClean="0"/>
              <a:t>como</a:t>
            </a:r>
            <a:r>
              <a:rPr lang="en-US" baseline="0" dirty="0" smtClean="0"/>
              <a:t> </a:t>
            </a:r>
            <a:r>
              <a:rPr lang="en-US" baseline="0" dirty="0" err="1" smtClean="0"/>
              <a:t>esta</a:t>
            </a:r>
            <a:r>
              <a:rPr lang="en-US" baseline="0" dirty="0" smtClean="0"/>
              <a:t> </a:t>
            </a:r>
            <a:r>
              <a:rPr lang="en-US" baseline="0" dirty="0" err="1" smtClean="0"/>
              <a:t>esto</a:t>
            </a:r>
            <a:r>
              <a:rPr lang="en-US" baseline="0" dirty="0" smtClean="0"/>
              <a:t> </a:t>
            </a:r>
            <a:r>
              <a:rPr lang="en-US" baseline="0" dirty="0" err="1" smtClean="0"/>
              <a:t>relacionado</a:t>
            </a:r>
            <a:r>
              <a:rPr lang="en-US" baseline="0" dirty="0" smtClean="0"/>
              <a:t> con la </a:t>
            </a:r>
            <a:r>
              <a:rPr lang="en-US" baseline="0" dirty="0" err="1" smtClean="0"/>
              <a:t>sexualidad</a:t>
            </a:r>
            <a:r>
              <a:rPr lang="en-US" baseline="0" dirty="0" smtClean="0"/>
              <a:t>. Si les </a:t>
            </a:r>
            <a:r>
              <a:rPr lang="en-US" baseline="0" dirty="0" err="1" smtClean="0"/>
              <a:t>enseñamos</a:t>
            </a:r>
            <a:r>
              <a:rPr lang="en-US" baseline="0" dirty="0" smtClean="0"/>
              <a:t> </a:t>
            </a:r>
            <a:r>
              <a:rPr lang="en-US" baseline="0" dirty="0" err="1" smtClean="0"/>
              <a:t>esto</a:t>
            </a:r>
            <a:r>
              <a:rPr lang="en-US" baseline="0" dirty="0" smtClean="0"/>
              <a:t> </a:t>
            </a:r>
            <a:r>
              <a:rPr lang="en-US" baseline="0" dirty="0" err="1" smtClean="0"/>
              <a:t>cuando</a:t>
            </a:r>
            <a:r>
              <a:rPr lang="en-US" baseline="0" dirty="0" smtClean="0"/>
              <a:t> </a:t>
            </a:r>
            <a:r>
              <a:rPr lang="en-US" baseline="0" dirty="0" err="1" smtClean="0"/>
              <a:t>tienen</a:t>
            </a:r>
            <a:r>
              <a:rPr lang="en-US" baseline="0" dirty="0" smtClean="0"/>
              <a:t> 4 </a:t>
            </a:r>
            <a:r>
              <a:rPr lang="en-US" baseline="0" dirty="0" err="1" smtClean="0"/>
              <a:t>años</a:t>
            </a:r>
            <a:r>
              <a:rPr lang="en-US" baseline="0" dirty="0" smtClean="0"/>
              <a:t>, </a:t>
            </a:r>
            <a:r>
              <a:rPr lang="en-US" baseline="0" dirty="0" err="1" smtClean="0"/>
              <a:t>estarán</a:t>
            </a:r>
            <a:r>
              <a:rPr lang="en-US" baseline="0" dirty="0" smtClean="0"/>
              <a:t> mucho </a:t>
            </a:r>
            <a:r>
              <a:rPr lang="en-US" baseline="0" dirty="0" err="1" smtClean="0"/>
              <a:t>mejor</a:t>
            </a:r>
            <a:r>
              <a:rPr lang="en-US" baseline="0" dirty="0" smtClean="0"/>
              <a:t> </a:t>
            </a:r>
            <a:r>
              <a:rPr lang="en-US" baseline="0" dirty="0" err="1" smtClean="0"/>
              <a:t>despues</a:t>
            </a:r>
            <a:r>
              <a:rPr lang="en-US" baseline="0" dirty="0" smtClean="0"/>
              <a:t>. </a:t>
            </a:r>
            <a:r>
              <a:rPr lang="en-US" baseline="0" dirty="0" err="1" smtClean="0"/>
              <a:t>Marshmellow</a:t>
            </a:r>
            <a:r>
              <a:rPr lang="en-US" baseline="0" dirty="0" smtClean="0"/>
              <a:t> test in </a:t>
            </a:r>
            <a:r>
              <a:rPr lang="en-US" baseline="0" dirty="0" err="1" smtClean="0"/>
              <a:t>Standford</a:t>
            </a:r>
            <a:r>
              <a:rPr lang="en-US" baseline="0" dirty="0" smtClean="0"/>
              <a:t> </a:t>
            </a:r>
            <a:r>
              <a:rPr lang="en-US" baseline="0" dirty="0" err="1" smtClean="0"/>
              <a:t>Unv</a:t>
            </a:r>
            <a:r>
              <a:rPr lang="en-US" baseline="0" dirty="0" smtClean="0"/>
              <a:t>.  4 yr old, gone for 5 </a:t>
            </a:r>
            <a:r>
              <a:rPr lang="en-US" baseline="0" dirty="0" err="1" smtClean="0"/>
              <a:t>mins</a:t>
            </a:r>
            <a:r>
              <a:rPr lang="en-US" baseline="0" dirty="0" smtClean="0"/>
              <a:t>. Taped, they did anything but look, distract, take a nap and a few kids cannot make it and ate it. Researches followed those 4 yea olds till their teen age years and found out that they had problems dealing with </a:t>
            </a:r>
            <a:r>
              <a:rPr lang="en-US" baseline="0" dirty="0" err="1" smtClean="0"/>
              <a:t>behaviour</a:t>
            </a:r>
            <a:r>
              <a:rPr lang="en-US" baseline="0" dirty="0" smtClean="0"/>
              <a:t>, they couldn’t say No. If you have a child that will struggle with late gratification. You are not going to spend now you are going to save. You will not see TV until your homework is done. Some have to </a:t>
            </a:r>
            <a:r>
              <a:rPr lang="en-US" baseline="0" dirty="0" err="1" smtClean="0"/>
              <a:t>lear</a:t>
            </a:r>
            <a:r>
              <a:rPr lang="en-US" baseline="0" dirty="0" smtClean="0"/>
              <a:t> it.</a:t>
            </a:r>
          </a:p>
          <a:p>
            <a:pPr marL="232943" indent="-232943"/>
            <a:r>
              <a:rPr lang="en-US" baseline="0" dirty="0" smtClean="0"/>
              <a:t>EMPATHY. Walk in someone else’s shoes. The girls will always pay more than the boys. Have your boys understand. Maybe It feels good for you and you will probably not have the immediate consequence, but you are hurting someone else, you are damaging this little girl is someone’s daughter, sister.  Boys in NY, your future wife, will be on date Friday night, how do you want them to treat girl. It requires EMPATHY, one way to teach empathy is to take them to do service, missionary, reach out to those who don’t have what you have, feed the homeless check out what your church does. And always teach your kid to see the world from someone else’s perspective. To understand that what they do affects others. Teach them to be givers and not takers.</a:t>
            </a:r>
          </a:p>
          <a:p>
            <a:pPr marL="232943" indent="-232943"/>
            <a:endParaRPr lang="en-US" baseline="0" dirty="0" smtClean="0"/>
          </a:p>
          <a:p>
            <a:pPr marL="232943" indent="-232943"/>
            <a:r>
              <a:rPr lang="en-US" baseline="0" dirty="0" smtClean="0"/>
              <a:t>If we can teach them this at 4, 5 6 7 8 9 10, then we sit down to talk about sexuality, we have already taught them that there is absolute truth, we have taught them about being personally responsible for the decision they make, we have taught them that sometime we need to say No to what feels good in the moment in order to get something else better later and we have taught them to walk in </a:t>
            </a:r>
            <a:r>
              <a:rPr lang="en-US" baseline="0" dirty="0" err="1" smtClean="0"/>
              <a:t>someonelse’s</a:t>
            </a:r>
            <a:r>
              <a:rPr lang="en-US" baseline="0" dirty="0" smtClean="0"/>
              <a:t> shoes</a:t>
            </a:r>
          </a:p>
          <a:p>
            <a:pPr marL="232943" indent="-232943"/>
            <a:endParaRPr lang="en-US" baseline="0" dirty="0" smtClean="0"/>
          </a:p>
          <a:p>
            <a:pPr marL="232943" indent="-232943"/>
            <a:r>
              <a:rPr lang="en-US" baseline="0" dirty="0" smtClean="0"/>
              <a:t>This talk of sexuality just flows.  YOU CAN DO EVERYTHING RIGHT AND NOT MADE ONE MISTAKE, AND YOUR CHILD CAN STILL MAKE THE WRONG CHOICE.  GOD OUR OWN FATHER HAD TO DEAL WITH THE PRODIGAL SON. GOD WHO CREATED YOU AT ONE POINT YOUSHOO YOUR FIST IN HIS FACE AND TOLD HIM YOU DID NEED HIM AND YOU DID NOT WANT HIS RULES AND YOU WANTED TO DO IT YOUR WAY.</a:t>
            </a:r>
          </a:p>
          <a:p>
            <a:pPr marL="232943" indent="-232943"/>
            <a:endParaRPr lang="en-US" baseline="0" dirty="0" smtClean="0"/>
          </a:p>
          <a:p>
            <a:pPr marL="232943" indent="-232943"/>
            <a:r>
              <a:rPr lang="en-US" baseline="0" dirty="0" smtClean="0"/>
              <a:t>WE WANT TO WIN THE WAR. WE WILL LOOSE BATTLE, BUT IF MY SON KNOWS JESUS WE WILL WIN THE WAR.  IN THE PROCESS WE WILL LOOSE BATTLES, THE SAME GRACE WHEN MY CHILD IS THE ONE LOOSING THE BATTLE, WE HAVE TO MAKE A COMMITMENT, WHEN YOU ARE STUGGLING, I;M NOT GOING TO POINT A FINGER AT YOU. WE NEED TO PRAY FOR EACH OTHER.</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22</a:t>
            </a:fld>
            <a:endParaRPr lang="en-US"/>
          </a:p>
        </p:txBody>
      </p:sp>
    </p:spTree>
    <p:extLst>
      <p:ext uri="{BB962C8B-B14F-4D97-AF65-F5344CB8AC3E}">
        <p14:creationId xmlns:p14="http://schemas.microsoft.com/office/powerpoint/2010/main" val="187390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No </a:t>
            </a:r>
            <a:r>
              <a:rPr lang="en-US" dirty="0" err="1" smtClean="0"/>
              <a:t>todos</a:t>
            </a:r>
            <a:r>
              <a:rPr lang="en-US" dirty="0" smtClean="0"/>
              <a:t> los </a:t>
            </a:r>
            <a:r>
              <a:rPr lang="en-US" dirty="0" err="1" smtClean="0"/>
              <a:t>jovenes</a:t>
            </a:r>
            <a:r>
              <a:rPr lang="en-US" dirty="0" smtClean="0"/>
              <a:t> </a:t>
            </a:r>
            <a:r>
              <a:rPr lang="en-US" dirty="0" err="1" smtClean="0"/>
              <a:t>estan</a:t>
            </a:r>
            <a:r>
              <a:rPr lang="en-US" dirty="0" smtClean="0"/>
              <a:t> </a:t>
            </a:r>
            <a:r>
              <a:rPr lang="en-US" dirty="0" err="1" smtClean="0"/>
              <a:t>teniendo</a:t>
            </a:r>
            <a:r>
              <a:rPr lang="en-US" baseline="0" dirty="0" smtClean="0"/>
              <a:t> </a:t>
            </a:r>
            <a:r>
              <a:rPr lang="en-US" baseline="0" dirty="0" err="1" smtClean="0"/>
              <a:t>sexo</a:t>
            </a:r>
            <a:r>
              <a:rPr lang="en-US" baseline="0" dirty="0" smtClean="0"/>
              <a:t>, hay miles y miles </a:t>
            </a:r>
            <a:r>
              <a:rPr lang="en-US" baseline="0" dirty="0" err="1" smtClean="0"/>
              <a:t>que</a:t>
            </a:r>
            <a:r>
              <a:rPr lang="en-US" baseline="0" dirty="0" smtClean="0"/>
              <a:t> no lo </a:t>
            </a:r>
            <a:r>
              <a:rPr lang="en-US" baseline="0" dirty="0" err="1" smtClean="0"/>
              <a:t>estan</a:t>
            </a:r>
            <a:r>
              <a:rPr lang="en-US" baseline="0" dirty="0" smtClean="0"/>
              <a:t> </a:t>
            </a:r>
            <a:r>
              <a:rPr lang="en-US" baseline="0" dirty="0" err="1" smtClean="0"/>
              <a:t>haciendo</a:t>
            </a:r>
            <a:r>
              <a:rPr lang="en-US" baseline="0" dirty="0" smtClean="0"/>
              <a:t>. El 57% de los </a:t>
            </a:r>
            <a:r>
              <a:rPr lang="en-US" baseline="0" dirty="0" err="1" smtClean="0"/>
              <a:t>graduados</a:t>
            </a:r>
            <a:r>
              <a:rPr lang="en-US" baseline="0" dirty="0" smtClean="0"/>
              <a:t> de HS son </a:t>
            </a:r>
            <a:r>
              <a:rPr lang="en-US" baseline="0" dirty="0" err="1" smtClean="0"/>
              <a:t>virgenes</a:t>
            </a:r>
            <a:r>
              <a:rPr lang="en-US" baseline="0" dirty="0" smtClean="0"/>
              <a:t> </a:t>
            </a:r>
            <a:r>
              <a:rPr lang="en-US" baseline="0" dirty="0" err="1" smtClean="0"/>
              <a:t>todavia</a:t>
            </a:r>
            <a:r>
              <a:rPr lang="en-US" baseline="0" dirty="0" smtClean="0"/>
              <a:t>, </a:t>
            </a:r>
            <a:r>
              <a:rPr lang="en-US" baseline="0" dirty="0" err="1" smtClean="0"/>
              <a:t>subio</a:t>
            </a:r>
            <a:r>
              <a:rPr lang="en-US" baseline="0" dirty="0" smtClean="0"/>
              <a:t> </a:t>
            </a:r>
            <a:r>
              <a:rPr lang="en-US" baseline="0" dirty="0" err="1" smtClean="0"/>
              <a:t>mas</a:t>
            </a:r>
            <a:r>
              <a:rPr lang="en-US" baseline="0" dirty="0" smtClean="0"/>
              <a:t> </a:t>
            </a:r>
            <a:r>
              <a:rPr lang="en-US" baseline="0" dirty="0" err="1" smtClean="0"/>
              <a:t>que</a:t>
            </a:r>
            <a:r>
              <a:rPr lang="en-US" baseline="0" dirty="0" smtClean="0"/>
              <a:t> en los </a:t>
            </a:r>
            <a:r>
              <a:rPr lang="en-US" baseline="0" dirty="0" err="1" smtClean="0"/>
              <a:t>ultimos</a:t>
            </a:r>
            <a:r>
              <a:rPr lang="en-US" baseline="0" dirty="0" smtClean="0"/>
              <a:t> 15 </a:t>
            </a:r>
            <a:r>
              <a:rPr lang="en-US" baseline="0" dirty="0" err="1" smtClean="0"/>
              <a:t>años</a:t>
            </a:r>
            <a:r>
              <a:rPr lang="en-US" baseline="0" dirty="0" smtClean="0"/>
              <a:t>. Y hay </a:t>
            </a:r>
            <a:r>
              <a:rPr lang="en-US" baseline="0" dirty="0" err="1" smtClean="0"/>
              <a:t>que</a:t>
            </a:r>
            <a:r>
              <a:rPr lang="en-US" baseline="0" dirty="0" smtClean="0"/>
              <a:t> </a:t>
            </a:r>
            <a:r>
              <a:rPr lang="en-US" baseline="0" dirty="0" err="1" smtClean="0"/>
              <a:t>reconocerlos</a:t>
            </a:r>
            <a:endParaRPr lang="en-US" baseline="0" dirty="0" smtClean="0"/>
          </a:p>
          <a:p>
            <a:endParaRPr lang="en-US" baseline="0" dirty="0" smtClean="0"/>
          </a:p>
          <a:p>
            <a:r>
              <a:rPr lang="en-US" baseline="0" dirty="0" smtClean="0"/>
              <a:t>IT takes integrity and self respect to say no, anyone can say yes</a:t>
            </a:r>
          </a:p>
          <a:p>
            <a:endParaRPr lang="en-US" baseline="0" dirty="0" smtClean="0"/>
          </a:p>
          <a:p>
            <a:r>
              <a:rPr lang="en-US" baseline="0" dirty="0" smtClean="0"/>
              <a:t>How are we going to raise our kids to be in that 57%</a:t>
            </a:r>
          </a:p>
          <a:p>
            <a:pPr marL="232943" indent="-232943">
              <a:buAutoNum type="arabicParenR"/>
            </a:pPr>
            <a:r>
              <a:rPr lang="en-US" baseline="0" dirty="0" smtClean="0"/>
              <a:t>Be the parents</a:t>
            </a:r>
          </a:p>
          <a:p>
            <a:pPr marL="232943" indent="-232943"/>
            <a:r>
              <a:rPr lang="en-US" baseline="0" dirty="0" smtClean="0"/>
              <a:t>	Su </a:t>
            </a:r>
            <a:r>
              <a:rPr lang="en-US" baseline="0" dirty="0" err="1" smtClean="0"/>
              <a:t>hija</a:t>
            </a:r>
            <a:r>
              <a:rPr lang="en-US" baseline="0" dirty="0" smtClean="0"/>
              <a:t> </a:t>
            </a:r>
            <a:r>
              <a:rPr lang="en-US" baseline="0" dirty="0" err="1" smtClean="0"/>
              <a:t>queria</a:t>
            </a:r>
            <a:r>
              <a:rPr lang="en-US" baseline="0" dirty="0" smtClean="0"/>
              <a:t> </a:t>
            </a:r>
            <a:r>
              <a:rPr lang="en-US" baseline="0" dirty="0" err="1" smtClean="0"/>
              <a:t>ir</a:t>
            </a:r>
            <a:r>
              <a:rPr lang="en-US" baseline="0" dirty="0" smtClean="0"/>
              <a:t> a </a:t>
            </a:r>
            <a:r>
              <a:rPr lang="en-US" baseline="0" dirty="0" err="1" smtClean="0"/>
              <a:t>ver</a:t>
            </a:r>
            <a:r>
              <a:rPr lang="en-US" baseline="0" dirty="0" smtClean="0"/>
              <a:t> </a:t>
            </a:r>
            <a:r>
              <a:rPr lang="en-US" baseline="0" dirty="0" err="1" smtClean="0"/>
              <a:t>una</a:t>
            </a:r>
            <a:r>
              <a:rPr lang="en-US" baseline="0" dirty="0" smtClean="0"/>
              <a:t> </a:t>
            </a:r>
            <a:r>
              <a:rPr lang="en-US" baseline="0" dirty="0" err="1" smtClean="0"/>
              <a:t>pelicula</a:t>
            </a:r>
            <a:r>
              <a:rPr lang="en-US" baseline="0" dirty="0" smtClean="0"/>
              <a:t> </a:t>
            </a:r>
            <a:r>
              <a:rPr lang="en-US" baseline="0" dirty="0" err="1" smtClean="0"/>
              <a:t>que</a:t>
            </a:r>
            <a:r>
              <a:rPr lang="en-US" baseline="0" dirty="0" smtClean="0"/>
              <a:t> la </a:t>
            </a:r>
            <a:r>
              <a:rPr lang="en-US" baseline="0" dirty="0" err="1" smtClean="0"/>
              <a:t>madre</a:t>
            </a:r>
            <a:r>
              <a:rPr lang="en-US" baseline="0" dirty="0" smtClean="0"/>
              <a:t> no </a:t>
            </a:r>
            <a:r>
              <a:rPr lang="en-US" baseline="0" dirty="0" err="1" smtClean="0"/>
              <a:t>daba</a:t>
            </a:r>
            <a:r>
              <a:rPr lang="en-US" baseline="0" dirty="0" smtClean="0"/>
              <a:t> el </a:t>
            </a:r>
            <a:r>
              <a:rPr lang="en-US" baseline="0" dirty="0" err="1" smtClean="0"/>
              <a:t>consentimiento</a:t>
            </a:r>
            <a:r>
              <a:rPr lang="en-US" baseline="0" dirty="0" smtClean="0"/>
              <a:t>, </a:t>
            </a:r>
            <a:r>
              <a:rPr lang="en-US" baseline="0" dirty="0" err="1" smtClean="0"/>
              <a:t>entonces</a:t>
            </a:r>
            <a:r>
              <a:rPr lang="en-US" baseline="0" dirty="0" smtClean="0"/>
              <a:t> </a:t>
            </a:r>
            <a:r>
              <a:rPr lang="en-US" baseline="0" dirty="0" err="1" smtClean="0"/>
              <a:t>viene</a:t>
            </a:r>
            <a:r>
              <a:rPr lang="en-US" baseline="0" dirty="0" smtClean="0"/>
              <a:t> el </a:t>
            </a:r>
            <a:r>
              <a:rPr lang="en-US" baseline="0" dirty="0" err="1" smtClean="0"/>
              <a:t>chantaje</a:t>
            </a:r>
            <a:r>
              <a:rPr lang="en-US" baseline="0" dirty="0" smtClean="0"/>
              <a:t> </a:t>
            </a:r>
            <a:r>
              <a:rPr lang="en-US" baseline="0" dirty="0" err="1" smtClean="0"/>
              <a:t>que</a:t>
            </a:r>
            <a:r>
              <a:rPr lang="en-US" baseline="0" dirty="0" smtClean="0"/>
              <a:t> </a:t>
            </a:r>
            <a:r>
              <a:rPr lang="en-US" baseline="0" dirty="0" err="1" smtClean="0"/>
              <a:t>todos</a:t>
            </a:r>
            <a:r>
              <a:rPr lang="en-US" baseline="0" dirty="0" smtClean="0"/>
              <a:t> </a:t>
            </a:r>
            <a:r>
              <a:rPr lang="en-US" baseline="0" dirty="0" err="1" smtClean="0"/>
              <a:t>han</a:t>
            </a:r>
            <a:r>
              <a:rPr lang="en-US" baseline="0" dirty="0" smtClean="0"/>
              <a:t> </a:t>
            </a:r>
            <a:r>
              <a:rPr lang="en-US" baseline="0" dirty="0" err="1" smtClean="0"/>
              <a:t>escuchado</a:t>
            </a:r>
            <a:r>
              <a:rPr lang="en-US" baseline="0" dirty="0" smtClean="0"/>
              <a:t>, </a:t>
            </a:r>
            <a:r>
              <a:rPr lang="en-US" baseline="0" dirty="0" err="1" smtClean="0"/>
              <a:t>pero</a:t>
            </a:r>
            <a:r>
              <a:rPr lang="en-US" baseline="0" dirty="0" smtClean="0"/>
              <a:t> </a:t>
            </a:r>
            <a:r>
              <a:rPr lang="en-US" baseline="0" dirty="0" err="1" smtClean="0"/>
              <a:t>todas</a:t>
            </a:r>
            <a:r>
              <a:rPr lang="en-US" baseline="0" dirty="0" smtClean="0"/>
              <a:t> </a:t>
            </a:r>
            <a:r>
              <a:rPr lang="en-US" baseline="0" dirty="0" err="1" smtClean="0"/>
              <a:t>las</a:t>
            </a:r>
            <a:r>
              <a:rPr lang="en-US" baseline="0" dirty="0" smtClean="0"/>
              <a:t> </a:t>
            </a:r>
            <a:r>
              <a:rPr lang="en-US" baseline="0" dirty="0" err="1" smtClean="0"/>
              <a:t>demas</a:t>
            </a:r>
            <a:r>
              <a:rPr lang="en-US" baseline="0" dirty="0" smtClean="0"/>
              <a:t> mamas </a:t>
            </a:r>
            <a:r>
              <a:rPr lang="en-US" baseline="0" dirty="0" err="1" smtClean="0"/>
              <a:t>las</a:t>
            </a:r>
            <a:r>
              <a:rPr lang="en-US" baseline="0" dirty="0" smtClean="0"/>
              <a:t> </a:t>
            </a:r>
            <a:r>
              <a:rPr lang="en-US" baseline="0" dirty="0" err="1" smtClean="0"/>
              <a:t>dejan</a:t>
            </a:r>
            <a:r>
              <a:rPr lang="en-US" baseline="0" dirty="0" smtClean="0"/>
              <a:t> </a:t>
            </a:r>
            <a:r>
              <a:rPr lang="en-US" baseline="0" dirty="0" err="1" smtClean="0"/>
              <a:t>ir</a:t>
            </a:r>
            <a:r>
              <a:rPr lang="en-US" baseline="0" dirty="0" smtClean="0"/>
              <a:t> a </a:t>
            </a:r>
            <a:r>
              <a:rPr lang="en-US" baseline="0" dirty="0" err="1" smtClean="0"/>
              <a:t>ver</a:t>
            </a:r>
            <a:r>
              <a:rPr lang="en-US" baseline="0" dirty="0" smtClean="0"/>
              <a:t> la </a:t>
            </a:r>
            <a:r>
              <a:rPr lang="en-US" baseline="0" dirty="0" err="1" smtClean="0"/>
              <a:t>pelicular</a:t>
            </a:r>
            <a:r>
              <a:rPr lang="en-US" baseline="0" dirty="0" smtClean="0"/>
              <a:t>. </a:t>
            </a:r>
            <a:r>
              <a:rPr lang="en-US" baseline="0" dirty="0" err="1" smtClean="0"/>
              <a:t>Entonces</a:t>
            </a:r>
            <a:r>
              <a:rPr lang="en-US" baseline="0" dirty="0" smtClean="0"/>
              <a:t> la </a:t>
            </a:r>
            <a:r>
              <a:rPr lang="en-US" baseline="0" dirty="0" err="1" smtClean="0"/>
              <a:t>madre</a:t>
            </a:r>
            <a:r>
              <a:rPr lang="en-US" baseline="0" dirty="0" smtClean="0"/>
              <a:t> </a:t>
            </a:r>
            <a:r>
              <a:rPr lang="en-US" baseline="0" dirty="0" err="1" smtClean="0"/>
              <a:t>saco</a:t>
            </a:r>
            <a:r>
              <a:rPr lang="en-US" baseline="0" dirty="0" smtClean="0"/>
              <a:t> el </a:t>
            </a:r>
            <a:r>
              <a:rPr lang="en-US" baseline="0" dirty="0" err="1" smtClean="0"/>
              <a:t>directorio</a:t>
            </a:r>
            <a:r>
              <a:rPr lang="en-US" baseline="0" dirty="0" smtClean="0"/>
              <a:t> </a:t>
            </a:r>
            <a:r>
              <a:rPr lang="en-US" baseline="0" dirty="0" err="1" smtClean="0"/>
              <a:t>para</a:t>
            </a:r>
            <a:r>
              <a:rPr lang="en-US" baseline="0" dirty="0" smtClean="0"/>
              <a:t> </a:t>
            </a:r>
            <a:r>
              <a:rPr lang="en-US" baseline="0" dirty="0" err="1" smtClean="0"/>
              <a:t>empezar</a:t>
            </a:r>
            <a:r>
              <a:rPr lang="en-US" baseline="0" dirty="0" smtClean="0"/>
              <a:t> a </a:t>
            </a:r>
            <a:r>
              <a:rPr lang="en-US" baseline="0" dirty="0" err="1" smtClean="0"/>
              <a:t>llamar</a:t>
            </a:r>
            <a:r>
              <a:rPr lang="en-US" baseline="0" dirty="0" smtClean="0"/>
              <a:t> a </a:t>
            </a:r>
            <a:r>
              <a:rPr lang="en-US" baseline="0" dirty="0" err="1" smtClean="0"/>
              <a:t>las</a:t>
            </a:r>
            <a:r>
              <a:rPr lang="en-US" baseline="0" dirty="0" smtClean="0"/>
              <a:t> </a:t>
            </a:r>
            <a:r>
              <a:rPr lang="en-US" baseline="0" dirty="0" err="1" smtClean="0"/>
              <a:t>madres</a:t>
            </a:r>
            <a:r>
              <a:rPr lang="en-US" baseline="0" dirty="0" smtClean="0"/>
              <a:t> y </a:t>
            </a:r>
            <a:r>
              <a:rPr lang="en-US" baseline="0" dirty="0" err="1" smtClean="0"/>
              <a:t>preguntar</a:t>
            </a:r>
            <a:r>
              <a:rPr lang="en-US" baseline="0" dirty="0" smtClean="0"/>
              <a:t> </a:t>
            </a:r>
            <a:r>
              <a:rPr lang="en-US" baseline="0" dirty="0" err="1" smtClean="0"/>
              <a:t>por</a:t>
            </a:r>
            <a:r>
              <a:rPr lang="en-US" baseline="0" dirty="0" smtClean="0"/>
              <a:t> </a:t>
            </a:r>
            <a:r>
              <a:rPr lang="en-US" baseline="0" dirty="0" err="1" smtClean="0"/>
              <a:t>que</a:t>
            </a:r>
            <a:r>
              <a:rPr lang="en-US" baseline="0" dirty="0" smtClean="0"/>
              <a:t> </a:t>
            </a:r>
            <a:r>
              <a:rPr lang="en-US" baseline="0" dirty="0" err="1" smtClean="0"/>
              <a:t>optaban</a:t>
            </a:r>
            <a:r>
              <a:rPr lang="en-US" baseline="0" dirty="0" smtClean="0"/>
              <a:t> </a:t>
            </a:r>
            <a:r>
              <a:rPr lang="en-US" baseline="0" dirty="0" err="1" smtClean="0"/>
              <a:t>por</a:t>
            </a:r>
            <a:r>
              <a:rPr lang="en-US" baseline="0" dirty="0" smtClean="0"/>
              <a:t> </a:t>
            </a:r>
            <a:r>
              <a:rPr lang="en-US" baseline="0" dirty="0" err="1" smtClean="0"/>
              <a:t>dejar</a:t>
            </a:r>
            <a:r>
              <a:rPr lang="en-US" baseline="0" dirty="0" smtClean="0"/>
              <a:t> a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ver</a:t>
            </a:r>
            <a:r>
              <a:rPr lang="en-US" baseline="0" dirty="0" smtClean="0"/>
              <a:t> </a:t>
            </a:r>
            <a:r>
              <a:rPr lang="en-US" baseline="0" dirty="0" err="1" smtClean="0"/>
              <a:t>esa</a:t>
            </a:r>
            <a:r>
              <a:rPr lang="en-US" baseline="0" dirty="0" smtClean="0"/>
              <a:t> </a:t>
            </a:r>
            <a:r>
              <a:rPr lang="en-US" baseline="0" dirty="0" err="1" smtClean="0"/>
              <a:t>pelicula</a:t>
            </a:r>
            <a:r>
              <a:rPr lang="en-US" baseline="0" dirty="0" smtClean="0"/>
              <a:t>.</a:t>
            </a:r>
          </a:p>
          <a:p>
            <a:pPr marL="232943" indent="-232943"/>
            <a:r>
              <a:rPr lang="en-US" baseline="0" dirty="0" smtClean="0"/>
              <a:t>2) </a:t>
            </a:r>
            <a:r>
              <a:rPr lang="en-US" baseline="0" dirty="0" err="1" smtClean="0"/>
              <a:t>Cultiven</a:t>
            </a:r>
            <a:r>
              <a:rPr lang="en-US" baseline="0" dirty="0" smtClean="0"/>
              <a:t> la </a:t>
            </a:r>
            <a:r>
              <a:rPr lang="en-US" baseline="0" dirty="0" err="1" smtClean="0"/>
              <a:t>relación</a:t>
            </a:r>
            <a:r>
              <a:rPr lang="en-US" baseline="0" dirty="0" smtClean="0"/>
              <a:t> con la </a:t>
            </a:r>
            <a:r>
              <a:rPr lang="en-US" baseline="0" dirty="0" err="1" smtClean="0"/>
              <a:t>comunicación</a:t>
            </a:r>
            <a:r>
              <a:rPr lang="en-US" baseline="0" dirty="0" smtClean="0"/>
              <a:t>. </a:t>
            </a:r>
            <a:r>
              <a:rPr lang="en-US" baseline="0" dirty="0" err="1" smtClean="0"/>
              <a:t>Una</a:t>
            </a:r>
            <a:r>
              <a:rPr lang="en-US" baseline="0" dirty="0" smtClean="0"/>
              <a:t> </a:t>
            </a:r>
            <a:r>
              <a:rPr lang="en-US" baseline="0" dirty="0" err="1" smtClean="0"/>
              <a:t>pregunta</a:t>
            </a:r>
            <a:r>
              <a:rPr lang="en-US" baseline="0" dirty="0" smtClean="0"/>
              <a:t> </a:t>
            </a:r>
            <a:r>
              <a:rPr lang="en-US" baseline="0" dirty="0" err="1" smtClean="0"/>
              <a:t>que</a:t>
            </a:r>
            <a:r>
              <a:rPr lang="en-US" baseline="0" dirty="0" smtClean="0"/>
              <a:t> </a:t>
            </a:r>
            <a:r>
              <a:rPr lang="en-US" baseline="0" dirty="0" err="1" smtClean="0"/>
              <a:t>siempre</a:t>
            </a:r>
            <a:r>
              <a:rPr lang="en-US" baseline="0" dirty="0" smtClean="0"/>
              <a:t> se </a:t>
            </a:r>
            <a:r>
              <a:rPr lang="en-US" baseline="0" dirty="0" err="1" smtClean="0"/>
              <a:t>hace</a:t>
            </a:r>
            <a:r>
              <a:rPr lang="en-US" baseline="0" dirty="0" smtClean="0"/>
              <a:t> </a:t>
            </a:r>
            <a:r>
              <a:rPr lang="en-US" baseline="0" dirty="0" err="1" smtClean="0"/>
              <a:t>es</a:t>
            </a:r>
            <a:r>
              <a:rPr lang="en-US" baseline="0" dirty="0" smtClean="0"/>
              <a:t> </a:t>
            </a:r>
            <a:r>
              <a:rPr lang="en-US" baseline="0" dirty="0" err="1" smtClean="0"/>
              <a:t>cuando</a:t>
            </a:r>
            <a:r>
              <a:rPr lang="en-US" baseline="0" dirty="0" smtClean="0"/>
              <a:t> </a:t>
            </a:r>
            <a:r>
              <a:rPr lang="en-US" baseline="0" dirty="0" err="1" smtClean="0"/>
              <a:t>es</a:t>
            </a:r>
            <a:r>
              <a:rPr lang="en-US" baseline="0" dirty="0" smtClean="0"/>
              <a:t> </a:t>
            </a:r>
            <a:r>
              <a:rPr lang="en-US" baseline="0" dirty="0" err="1" smtClean="0"/>
              <a:t>apropiado</a:t>
            </a:r>
            <a:r>
              <a:rPr lang="en-US" baseline="0" dirty="0" smtClean="0"/>
              <a:t> </a:t>
            </a:r>
            <a:r>
              <a:rPr lang="en-US" baseline="0" dirty="0" err="1" smtClean="0"/>
              <a:t>hablarles</a:t>
            </a:r>
            <a:r>
              <a:rPr lang="en-US" baseline="0" dirty="0" smtClean="0"/>
              <a:t> de </a:t>
            </a:r>
            <a:r>
              <a:rPr lang="en-US" baseline="0" dirty="0" err="1" smtClean="0"/>
              <a:t>sexo</a:t>
            </a:r>
            <a:r>
              <a:rPr lang="en-US" baseline="0" dirty="0" smtClean="0"/>
              <a:t>, there is no when. There some things that actually can start when they are 2. And when you de begin to start to talk about sex, it has nothing to do with age. </a:t>
            </a:r>
            <a:r>
              <a:rPr lang="en-US" baseline="0" dirty="0" err="1" smtClean="0"/>
              <a:t>Necesitan</a:t>
            </a:r>
            <a:r>
              <a:rPr lang="en-US" baseline="0" dirty="0" smtClean="0"/>
              <a:t> </a:t>
            </a:r>
            <a:r>
              <a:rPr lang="en-US" baseline="0" dirty="0" err="1" smtClean="0"/>
              <a:t>hablar</a:t>
            </a:r>
            <a:r>
              <a:rPr lang="en-US" baseline="0" dirty="0" smtClean="0"/>
              <a:t> a </a:t>
            </a:r>
            <a:r>
              <a:rPr lang="en-US" baseline="0" dirty="0" err="1" smtClean="0"/>
              <a:t>ellos</a:t>
            </a:r>
            <a:r>
              <a:rPr lang="en-US" baseline="0" dirty="0" smtClean="0"/>
              <a:t> antes de la </a:t>
            </a:r>
            <a:r>
              <a:rPr lang="en-US" baseline="0" dirty="0" err="1" smtClean="0"/>
              <a:t>pubertad</a:t>
            </a:r>
            <a:r>
              <a:rPr lang="en-US" baseline="0" dirty="0" smtClean="0"/>
              <a:t>, </a:t>
            </a:r>
            <a:r>
              <a:rPr lang="en-US" baseline="0" dirty="0" err="1" smtClean="0"/>
              <a:t>esto</a:t>
            </a:r>
            <a:r>
              <a:rPr lang="en-US" baseline="0" dirty="0" smtClean="0"/>
              <a:t> no </a:t>
            </a:r>
            <a:r>
              <a:rPr lang="en-US" baseline="0" dirty="0" err="1" smtClean="0"/>
              <a:t>tiene</a:t>
            </a:r>
            <a:r>
              <a:rPr lang="en-US" baseline="0" dirty="0" smtClean="0"/>
              <a:t> </a:t>
            </a:r>
            <a:r>
              <a:rPr lang="en-US" baseline="0" dirty="0" err="1" smtClean="0"/>
              <a:t>edad</a:t>
            </a:r>
            <a:r>
              <a:rPr lang="en-US" baseline="0" dirty="0" smtClean="0"/>
              <a:t>, </a:t>
            </a:r>
            <a:r>
              <a:rPr lang="en-US" baseline="0" dirty="0" err="1" smtClean="0"/>
              <a:t>es</a:t>
            </a:r>
            <a:r>
              <a:rPr lang="en-US" baseline="0" dirty="0" smtClean="0"/>
              <a:t> </a:t>
            </a:r>
            <a:r>
              <a:rPr lang="en-US" baseline="0" dirty="0" err="1" smtClean="0"/>
              <a:t>cuestion</a:t>
            </a:r>
            <a:r>
              <a:rPr lang="en-US" baseline="0" dirty="0" smtClean="0"/>
              <a:t> de </a:t>
            </a:r>
            <a:r>
              <a:rPr lang="en-US" baseline="0" dirty="0" err="1" smtClean="0"/>
              <a:t>que</a:t>
            </a:r>
            <a:r>
              <a:rPr lang="en-US" baseline="0" dirty="0" smtClean="0"/>
              <a:t> padre </a:t>
            </a:r>
            <a:r>
              <a:rPr lang="en-US" baseline="0" dirty="0" err="1" smtClean="0"/>
              <a:t>este</a:t>
            </a:r>
            <a:r>
              <a:rPr lang="en-US" baseline="0" dirty="0" smtClean="0"/>
              <a:t> al </a:t>
            </a:r>
            <a:r>
              <a:rPr lang="en-US" baseline="0" dirty="0" err="1" smtClean="0"/>
              <a:t>tanto</a:t>
            </a:r>
            <a:r>
              <a:rPr lang="en-US" baseline="0" dirty="0" smtClean="0"/>
              <a:t> de </a:t>
            </a:r>
            <a:r>
              <a:rPr lang="en-US" baseline="0" dirty="0" err="1" smtClean="0"/>
              <a:t>cambios</a:t>
            </a:r>
            <a:r>
              <a:rPr lang="en-US" baseline="0" dirty="0" smtClean="0"/>
              <a:t> en </a:t>
            </a:r>
            <a:r>
              <a:rPr lang="en-US" baseline="0" dirty="0" err="1" smtClean="0"/>
              <a:t>sus</a:t>
            </a:r>
            <a:r>
              <a:rPr lang="en-US" baseline="0" dirty="0" smtClean="0"/>
              <a:t> </a:t>
            </a:r>
            <a:r>
              <a:rPr lang="en-US" baseline="0" dirty="0" err="1" smtClean="0"/>
              <a:t>hijos</a:t>
            </a:r>
            <a:r>
              <a:rPr lang="en-US" baseline="0" dirty="0" smtClean="0"/>
              <a:t>. Antes de la </a:t>
            </a:r>
            <a:r>
              <a:rPr lang="en-US" baseline="0" dirty="0" err="1" smtClean="0"/>
              <a:t>pubertad</a:t>
            </a:r>
            <a:r>
              <a:rPr lang="en-US" baseline="0" dirty="0" smtClean="0"/>
              <a:t> </a:t>
            </a:r>
            <a:r>
              <a:rPr lang="en-US" baseline="0" dirty="0" err="1" smtClean="0"/>
              <a:t>tu</a:t>
            </a:r>
            <a:r>
              <a:rPr lang="en-US" baseline="0" dirty="0" smtClean="0"/>
              <a:t> </a:t>
            </a:r>
            <a:r>
              <a:rPr lang="en-US" baseline="0" dirty="0" err="1" smtClean="0"/>
              <a:t>hijo</a:t>
            </a:r>
            <a:r>
              <a:rPr lang="en-US" baseline="0" dirty="0" smtClean="0"/>
              <a:t>/</a:t>
            </a:r>
            <a:r>
              <a:rPr lang="en-US" baseline="0" dirty="0" err="1" smtClean="0"/>
              <a:t>hija</a:t>
            </a:r>
            <a:r>
              <a:rPr lang="en-US" baseline="0" dirty="0" smtClean="0"/>
              <a:t> </a:t>
            </a:r>
            <a:r>
              <a:rPr lang="en-US" baseline="0" dirty="0" err="1" smtClean="0"/>
              <a:t>te</a:t>
            </a:r>
            <a:r>
              <a:rPr lang="en-US" baseline="0" dirty="0" smtClean="0"/>
              <a:t> </a:t>
            </a:r>
            <a:r>
              <a:rPr lang="en-US" baseline="0" dirty="0" err="1" smtClean="0"/>
              <a:t>quiere</a:t>
            </a:r>
            <a:r>
              <a:rPr lang="en-US" baseline="0" dirty="0" smtClean="0"/>
              <a:t> </a:t>
            </a:r>
            <a:r>
              <a:rPr lang="en-US" baseline="0" dirty="0" err="1" smtClean="0"/>
              <a:t>tiene</a:t>
            </a:r>
            <a:r>
              <a:rPr lang="en-US" baseline="0" dirty="0" smtClean="0"/>
              <a:t> </a:t>
            </a:r>
            <a:r>
              <a:rPr lang="en-US" baseline="0" dirty="0" err="1" smtClean="0"/>
              <a:t>afin</a:t>
            </a:r>
            <a:r>
              <a:rPr lang="en-US" baseline="0" dirty="0" smtClean="0"/>
              <a:t> </a:t>
            </a:r>
            <a:r>
              <a:rPr lang="en-US" baseline="0" dirty="0" err="1" smtClean="0"/>
              <a:t>contigo</a:t>
            </a:r>
            <a:r>
              <a:rPr lang="en-US" baseline="0" dirty="0" smtClean="0"/>
              <a:t>, en el </a:t>
            </a:r>
            <a:r>
              <a:rPr lang="en-US" baseline="0" dirty="0" err="1" smtClean="0"/>
              <a:t>momento</a:t>
            </a:r>
            <a:r>
              <a:rPr lang="en-US" baseline="0" dirty="0" smtClean="0"/>
              <a:t> </a:t>
            </a:r>
            <a:r>
              <a:rPr lang="en-US" baseline="0" dirty="0" err="1" smtClean="0"/>
              <a:t>que</a:t>
            </a:r>
            <a:r>
              <a:rPr lang="en-US" baseline="0" dirty="0" smtClean="0"/>
              <a:t> </a:t>
            </a:r>
            <a:r>
              <a:rPr lang="en-US" baseline="0" dirty="0" err="1" smtClean="0"/>
              <a:t>pegue</a:t>
            </a:r>
            <a:r>
              <a:rPr lang="en-US" baseline="0" dirty="0" smtClean="0"/>
              <a:t> la </a:t>
            </a:r>
            <a:r>
              <a:rPr lang="en-US" baseline="0" dirty="0" err="1" smtClean="0"/>
              <a:t>pubertdad</a:t>
            </a:r>
            <a:r>
              <a:rPr lang="en-US" baseline="0" dirty="0" smtClean="0"/>
              <a:t> los </a:t>
            </a:r>
            <a:r>
              <a:rPr lang="en-US" baseline="0" dirty="0" err="1" smtClean="0"/>
              <a:t>muchachos</a:t>
            </a:r>
            <a:r>
              <a:rPr lang="en-US" baseline="0" dirty="0" smtClean="0"/>
              <a:t> </a:t>
            </a:r>
            <a:r>
              <a:rPr lang="en-US" baseline="0" dirty="0" err="1" smtClean="0"/>
              <a:t>cambios</a:t>
            </a:r>
            <a:r>
              <a:rPr lang="en-US" baseline="0" dirty="0" smtClean="0"/>
              <a:t>, </a:t>
            </a:r>
            <a:r>
              <a:rPr lang="en-US" baseline="0" dirty="0" err="1" smtClean="0"/>
              <a:t>tienen</a:t>
            </a:r>
            <a:r>
              <a:rPr lang="en-US" baseline="0" dirty="0" smtClean="0"/>
              <a:t> </a:t>
            </a:r>
            <a:r>
              <a:rPr lang="en-US" baseline="0" dirty="0" err="1" smtClean="0"/>
              <a:t>actitudes</a:t>
            </a:r>
            <a:r>
              <a:rPr lang="en-US" baseline="0" dirty="0" smtClean="0"/>
              <a:t>, </a:t>
            </a:r>
            <a:r>
              <a:rPr lang="en-US" baseline="0" dirty="0" err="1" smtClean="0"/>
              <a:t>ya</a:t>
            </a:r>
            <a:r>
              <a:rPr lang="en-US" baseline="0" dirty="0" smtClean="0"/>
              <a:t> lo </a:t>
            </a:r>
            <a:r>
              <a:rPr lang="en-US" baseline="0" dirty="0" err="1" smtClean="0"/>
              <a:t>escucho</a:t>
            </a:r>
            <a:r>
              <a:rPr lang="en-US" baseline="0" dirty="0" smtClean="0"/>
              <a:t> un </a:t>
            </a:r>
            <a:r>
              <a:rPr lang="en-US" baseline="0" dirty="0" err="1" smtClean="0"/>
              <a:t>millon</a:t>
            </a:r>
            <a:r>
              <a:rPr lang="en-US" baseline="0" dirty="0" smtClean="0"/>
              <a:t> de </a:t>
            </a:r>
            <a:r>
              <a:rPr lang="en-US" baseline="0" dirty="0" err="1" smtClean="0"/>
              <a:t>veces</a:t>
            </a:r>
            <a:r>
              <a:rPr lang="en-US" baseline="0" dirty="0" smtClean="0"/>
              <a:t>, </a:t>
            </a:r>
            <a:r>
              <a:rPr lang="en-US" baseline="0" dirty="0" err="1" smtClean="0"/>
              <a:t>eres</a:t>
            </a:r>
            <a:r>
              <a:rPr lang="en-US" baseline="0" dirty="0" smtClean="0"/>
              <a:t> </a:t>
            </a:r>
            <a:r>
              <a:rPr lang="en-US" baseline="0" dirty="0" err="1" smtClean="0"/>
              <a:t>estupida</a:t>
            </a:r>
            <a:r>
              <a:rPr lang="en-US" baseline="0" dirty="0" smtClean="0"/>
              <a:t>. Antes de la </a:t>
            </a:r>
            <a:r>
              <a:rPr lang="en-US" baseline="0" dirty="0" err="1" smtClean="0"/>
              <a:t>pubertad</a:t>
            </a:r>
            <a:r>
              <a:rPr lang="en-US" baseline="0" dirty="0" smtClean="0"/>
              <a:t> </a:t>
            </a:r>
            <a:r>
              <a:rPr lang="en-US" baseline="0" dirty="0" err="1" smtClean="0"/>
              <a:t>tu</a:t>
            </a:r>
            <a:r>
              <a:rPr lang="en-US" baseline="0" dirty="0" smtClean="0"/>
              <a:t> </a:t>
            </a:r>
            <a:r>
              <a:rPr lang="en-US" baseline="0" dirty="0" err="1" smtClean="0"/>
              <a:t>ya</a:t>
            </a:r>
            <a:r>
              <a:rPr lang="en-US" baseline="0" dirty="0" smtClean="0"/>
              <a:t> </a:t>
            </a:r>
            <a:r>
              <a:rPr lang="en-US" baseline="0" dirty="0" err="1" smtClean="0"/>
              <a:t>pusiste</a:t>
            </a:r>
            <a:r>
              <a:rPr lang="en-US" baseline="0" dirty="0" smtClean="0"/>
              <a:t> </a:t>
            </a:r>
            <a:r>
              <a:rPr lang="en-US" baseline="0" dirty="0" err="1" smtClean="0"/>
              <a:t>tus</a:t>
            </a:r>
            <a:r>
              <a:rPr lang="en-US" baseline="0" dirty="0" smtClean="0"/>
              <a:t> bases y has </a:t>
            </a:r>
            <a:r>
              <a:rPr lang="en-US" baseline="0" dirty="0" err="1" smtClean="0"/>
              <a:t>creado</a:t>
            </a:r>
            <a:r>
              <a:rPr lang="en-US" baseline="0" dirty="0" smtClean="0"/>
              <a:t> en </a:t>
            </a:r>
            <a:r>
              <a:rPr lang="en-US" baseline="0" dirty="0" err="1" smtClean="0"/>
              <a:t>tu</a:t>
            </a:r>
            <a:r>
              <a:rPr lang="en-US" baseline="0" dirty="0" smtClean="0"/>
              <a:t> casa un </a:t>
            </a:r>
            <a:r>
              <a:rPr lang="en-US" baseline="0" dirty="0" err="1" smtClean="0"/>
              <a:t>apertura</a:t>
            </a:r>
            <a:r>
              <a:rPr lang="en-US" baseline="0" dirty="0" smtClean="0"/>
              <a:t> </a:t>
            </a:r>
            <a:r>
              <a:rPr lang="en-US" baseline="0" dirty="0" err="1" smtClean="0"/>
              <a:t>para</a:t>
            </a:r>
            <a:r>
              <a:rPr lang="en-US" baseline="0" dirty="0" smtClean="0"/>
              <a:t> </a:t>
            </a:r>
            <a:r>
              <a:rPr lang="en-US" baseline="0" dirty="0" err="1" smtClean="0"/>
              <a:t>hablar</a:t>
            </a:r>
            <a:r>
              <a:rPr lang="en-US" baseline="0" dirty="0" smtClean="0"/>
              <a:t> de </a:t>
            </a:r>
            <a:r>
              <a:rPr lang="en-US" baseline="0" dirty="0" err="1" smtClean="0"/>
              <a:t>cualquier</a:t>
            </a:r>
            <a:r>
              <a:rPr lang="en-US" baseline="0" dirty="0" smtClean="0"/>
              <a:t> </a:t>
            </a:r>
            <a:r>
              <a:rPr lang="en-US" baseline="0" dirty="0" err="1" smtClean="0"/>
              <a:t>cosa</a:t>
            </a:r>
            <a:endParaRPr lang="en-US" baseline="0" dirty="0" smtClean="0"/>
          </a:p>
          <a:p>
            <a:pPr marL="232943" indent="-232943"/>
            <a:r>
              <a:rPr lang="en-US" baseline="0" dirty="0" smtClean="0"/>
              <a:t>3) Seek out alone time. More than one child, your kid needs you without the others and you need to make sure you give them that time. Sometimes it can be car ride, sometimes you need set the time. Dad isn’t there, most time is </a:t>
            </a:r>
            <a:r>
              <a:rPr lang="en-US" baseline="0" dirty="0" err="1" smtClean="0"/>
              <a:t>physicially</a:t>
            </a:r>
            <a:r>
              <a:rPr lang="en-US" baseline="0" dirty="0" smtClean="0"/>
              <a:t>. One most important for girls. Dads we need them. Do prior to puberty or after is date your daughter. Dough Herman 5 he would ask her out, leave the house princess , walk out the door. </a:t>
            </a:r>
            <a:r>
              <a:rPr lang="en-US" baseline="0" dirty="0" err="1" smtClean="0"/>
              <a:t>Ifr</a:t>
            </a:r>
            <a:r>
              <a:rPr lang="en-US" baseline="0" dirty="0" smtClean="0"/>
              <a:t> she would even open the door, the man will always open the door. Pull her chair out and tell her how much he loved her. Any boy that takes my daughter will need to compete with me. Do you think the guy she dates is just going to pull up and honk the door and wait for her to come out. NEVER. Cultivate the relationship.  Junior set 4 places only there are 3, future spouse, we are praying for them.  You can’t take 6 of your kids out.</a:t>
            </a:r>
          </a:p>
          <a:p>
            <a:pPr marL="232943" indent="-232943"/>
            <a:r>
              <a:rPr lang="en-US" baseline="0" dirty="0" smtClean="0"/>
              <a:t>4) Use the culture to teach. You cant watch movies, radio, trash coming through it. Song that came out MTV, my job is to turn it off, if it filter is going to filter through.  Lets talk about was communicating and is the value, I want them to think.  </a:t>
            </a:r>
            <a:r>
              <a:rPr lang="en-US" baseline="0" dirty="0" err="1" smtClean="0"/>
              <a:t>Bathchelor</a:t>
            </a:r>
            <a:r>
              <a:rPr lang="en-US" baseline="0" dirty="0" smtClean="0"/>
              <a:t> 2</a:t>
            </a:r>
            <a:r>
              <a:rPr lang="en-US" baseline="30000" dirty="0" smtClean="0"/>
              <a:t>nd</a:t>
            </a:r>
            <a:r>
              <a:rPr lang="en-US" baseline="0" dirty="0" smtClean="0"/>
              <a:t> show </a:t>
            </a:r>
            <a:r>
              <a:rPr lang="en-US" baseline="0" dirty="0" err="1" smtClean="0"/>
              <a:t>knocl</a:t>
            </a:r>
            <a:r>
              <a:rPr lang="en-US" baseline="0" dirty="0" smtClean="0"/>
              <a:t> 20 guys, gone </a:t>
            </a:r>
            <a:r>
              <a:rPr lang="en-US" baseline="0" dirty="0" err="1" smtClean="0"/>
              <a:t>gone</a:t>
            </a:r>
            <a:r>
              <a:rPr lang="en-US" baseline="0" dirty="0" smtClean="0"/>
              <a:t> </a:t>
            </a:r>
            <a:r>
              <a:rPr lang="en-US" baseline="0" dirty="0" err="1" smtClean="0"/>
              <a:t>gone</a:t>
            </a:r>
            <a:r>
              <a:rPr lang="en-US" baseline="0" dirty="0" smtClean="0"/>
              <a:t> </a:t>
            </a:r>
            <a:r>
              <a:rPr lang="en-US" baseline="0" dirty="0" err="1" smtClean="0"/>
              <a:t>gone</a:t>
            </a:r>
            <a:r>
              <a:rPr lang="en-US" baseline="0" dirty="0" smtClean="0"/>
              <a:t>. No standards. She wants a husband, homework right down the 10 things the man you marry must have and the 10 you will not tolerate. 2 days you need to know. That sounds like a job interview. Not only your husband but the father of your children and you have no expectations. I want them to ask the hard question of what they are being fed.</a:t>
            </a:r>
          </a:p>
        </p:txBody>
      </p:sp>
      <p:sp>
        <p:nvSpPr>
          <p:cNvPr id="4" name="Slide Number Placeholder 3"/>
          <p:cNvSpPr>
            <a:spLocks noGrp="1"/>
          </p:cNvSpPr>
          <p:nvPr>
            <p:ph type="sldNum" sz="quarter" idx="10"/>
          </p:nvPr>
        </p:nvSpPr>
        <p:spPr/>
        <p:txBody>
          <a:bodyPr/>
          <a:lstStyle/>
          <a:p>
            <a:fld id="{B52C1556-4807-4F95-85B4-D865103B427B}" type="slidenum">
              <a:rPr lang="en-US" smtClean="0"/>
              <a:pPr/>
              <a:t>23</a:t>
            </a:fld>
            <a:endParaRPr lang="en-US"/>
          </a:p>
        </p:txBody>
      </p:sp>
    </p:spTree>
    <p:extLst>
      <p:ext uri="{BB962C8B-B14F-4D97-AF65-F5344CB8AC3E}">
        <p14:creationId xmlns:p14="http://schemas.microsoft.com/office/powerpoint/2010/main" val="36659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32943" indent="-232943"/>
            <a:r>
              <a:rPr lang="en-US" baseline="0" dirty="0" smtClean="0"/>
              <a:t>5) Purposely built character, it is built.  </a:t>
            </a:r>
          </a:p>
          <a:p>
            <a:pPr marL="232943" indent="-232943"/>
            <a:r>
              <a:rPr lang="en-US" baseline="0" dirty="0" smtClean="0"/>
              <a:t>	1) Foundation of all character is absolute truth, They need to know that truth comes from other than themselves.  I feel like this, it’s not based on </a:t>
            </a:r>
            <a:r>
              <a:rPr lang="en-US" baseline="0" dirty="0" err="1" smtClean="0"/>
              <a:t>trugh</a:t>
            </a:r>
            <a:r>
              <a:rPr lang="en-US" baseline="0" dirty="0" smtClean="0"/>
              <a:t> its based on feel. I personally would not rob a bank, but I have job and you don’t.  I personally would not shoot your mother in the head, I don’t have your mother. This is not how we make moral decisions. What do you think about…. What do you care, what does the bible say, what does the bible say, you need to study, don’t ask my opinion, the truth is outside, go to the source of truth. They have to believe. God says if you lack </a:t>
            </a:r>
            <a:r>
              <a:rPr lang="en-US" baseline="0" dirty="0" err="1" smtClean="0"/>
              <a:t>wisdon</a:t>
            </a:r>
            <a:r>
              <a:rPr lang="en-US" baseline="0" dirty="0" smtClean="0"/>
              <a:t> ask you will get it.</a:t>
            </a:r>
          </a:p>
          <a:p>
            <a:pPr marL="232943" indent="-232943"/>
            <a:r>
              <a:rPr lang="en-US" baseline="0" dirty="0" smtClean="0"/>
              <a:t>     2) Personal responsibility, they need to own their stuff.  “A” in  “C” in math, teacher gave it to me.  Pam’s kids. It wasn’t me, I would stop this is all I want out of your mouth. I DID IT, IT WAS ME, I’M A WORM. ADAM AND EVE. SIN we run, God hunted them down. Did God know, of course he knew, he was given an opportunity, is God a great parent, he was given an opportunity. With your kids they first want to know how much you and who told you and what proof you have, then I will tell you how much you need to know, but I’m not going to admit to anything I did not do. So you tell me what you think you know and will tell you what I did. No. Adam le </a:t>
            </a:r>
            <a:r>
              <a:rPr lang="en-US" baseline="0" dirty="0" err="1" smtClean="0"/>
              <a:t>dijo</a:t>
            </a:r>
            <a:r>
              <a:rPr lang="en-US" baseline="0" dirty="0" smtClean="0"/>
              <a:t> la </a:t>
            </a:r>
            <a:r>
              <a:rPr lang="en-US" baseline="0" dirty="0" err="1" smtClean="0"/>
              <a:t>mujer</a:t>
            </a:r>
            <a:r>
              <a:rPr lang="en-US" baseline="0" dirty="0" smtClean="0"/>
              <a:t> </a:t>
            </a:r>
            <a:r>
              <a:rPr lang="en-US" baseline="0" dirty="0" err="1" smtClean="0"/>
              <a:t>que</a:t>
            </a:r>
            <a:r>
              <a:rPr lang="en-US" baseline="0" dirty="0" smtClean="0"/>
              <a:t> </a:t>
            </a:r>
            <a:r>
              <a:rPr lang="en-US" baseline="0" dirty="0" err="1" smtClean="0"/>
              <a:t>tu</a:t>
            </a:r>
            <a:r>
              <a:rPr lang="en-US" baseline="0" dirty="0" smtClean="0"/>
              <a:t> me </a:t>
            </a:r>
            <a:r>
              <a:rPr lang="en-US" baseline="0" dirty="0" err="1" smtClean="0"/>
              <a:t>diste</a:t>
            </a:r>
            <a:r>
              <a:rPr lang="en-US" baseline="0" dirty="0" smtClean="0"/>
              <a:t>. He didn’t blame me he blamed God, Eva </a:t>
            </a:r>
            <a:r>
              <a:rPr lang="en-US" baseline="0" dirty="0" err="1" smtClean="0"/>
              <a:t>dijo</a:t>
            </a:r>
            <a:r>
              <a:rPr lang="en-US" baseline="0" dirty="0" smtClean="0"/>
              <a:t> </a:t>
            </a:r>
            <a:r>
              <a:rPr lang="en-US" baseline="0" dirty="0" err="1" smtClean="0"/>
              <a:t>algo</a:t>
            </a:r>
            <a:r>
              <a:rPr lang="en-US" baseline="0" dirty="0" smtClean="0"/>
              <a:t> </a:t>
            </a:r>
            <a:r>
              <a:rPr lang="en-US" baseline="0" dirty="0" err="1" smtClean="0"/>
              <a:t>diferente</a:t>
            </a:r>
            <a:r>
              <a:rPr lang="en-US" baseline="0" dirty="0" smtClean="0"/>
              <a:t>, la </a:t>
            </a:r>
            <a:r>
              <a:rPr lang="en-US" baseline="0" dirty="0" err="1" smtClean="0"/>
              <a:t>serpiente</a:t>
            </a:r>
            <a:r>
              <a:rPr lang="en-US" baseline="0" dirty="0" smtClean="0"/>
              <a:t> me </a:t>
            </a:r>
            <a:r>
              <a:rPr lang="en-US" baseline="0" dirty="0" err="1" smtClean="0"/>
              <a:t>engaño</a:t>
            </a:r>
            <a:r>
              <a:rPr lang="en-US" baseline="0" dirty="0" smtClean="0"/>
              <a:t>. Padres </a:t>
            </a:r>
            <a:r>
              <a:rPr lang="en-US" baseline="0" dirty="0" err="1" smtClean="0"/>
              <a:t>tengan</a:t>
            </a:r>
            <a:r>
              <a:rPr lang="en-US" baseline="0" dirty="0" smtClean="0"/>
              <a:t> </a:t>
            </a:r>
            <a:r>
              <a:rPr lang="en-US" baseline="0" dirty="0" err="1" smtClean="0"/>
              <a:t>juicio</a:t>
            </a:r>
            <a:r>
              <a:rPr lang="en-US" baseline="0" dirty="0" smtClean="0"/>
              <a:t>, </a:t>
            </a:r>
            <a:r>
              <a:rPr lang="en-US" baseline="0" dirty="0" err="1" smtClean="0"/>
              <a:t>eso</a:t>
            </a:r>
            <a:r>
              <a:rPr lang="en-US" baseline="0" dirty="0" smtClean="0"/>
              <a:t> no </a:t>
            </a:r>
            <a:r>
              <a:rPr lang="en-US" baseline="0" dirty="0" err="1" smtClean="0"/>
              <a:t>es</a:t>
            </a:r>
            <a:r>
              <a:rPr lang="en-US" baseline="0" dirty="0" smtClean="0"/>
              <a:t> </a:t>
            </a:r>
            <a:r>
              <a:rPr lang="en-US" baseline="0" dirty="0" err="1" smtClean="0"/>
              <a:t>arrepentimiento</a:t>
            </a:r>
            <a:r>
              <a:rPr lang="en-US" baseline="0" dirty="0" smtClean="0"/>
              <a:t>, no </a:t>
            </a:r>
            <a:r>
              <a:rPr lang="en-US" baseline="0" dirty="0" err="1" smtClean="0"/>
              <a:t>habia</a:t>
            </a:r>
            <a:r>
              <a:rPr lang="en-US" baseline="0" dirty="0" smtClean="0"/>
              <a:t> </a:t>
            </a:r>
            <a:r>
              <a:rPr lang="en-US" baseline="0" dirty="0" err="1" smtClean="0"/>
              <a:t>ninguna</a:t>
            </a:r>
            <a:r>
              <a:rPr lang="en-US" baseline="0" dirty="0" smtClean="0"/>
              <a:t> </a:t>
            </a:r>
            <a:r>
              <a:rPr lang="en-US" baseline="0" dirty="0" err="1" smtClean="0"/>
              <a:t>gracia</a:t>
            </a:r>
            <a:r>
              <a:rPr lang="en-US" baseline="0" dirty="0" smtClean="0"/>
              <a:t>, </a:t>
            </a:r>
            <a:r>
              <a:rPr lang="en-US" baseline="0" dirty="0" err="1" smtClean="0"/>
              <a:t>eso</a:t>
            </a:r>
            <a:r>
              <a:rPr lang="en-US" baseline="0" dirty="0" smtClean="0"/>
              <a:t> era el </a:t>
            </a:r>
            <a:r>
              <a:rPr lang="en-US" baseline="0" dirty="0" err="1" smtClean="0"/>
              <a:t>juego</a:t>
            </a:r>
            <a:r>
              <a:rPr lang="en-US" baseline="0" dirty="0" smtClean="0"/>
              <a:t> de </a:t>
            </a:r>
            <a:r>
              <a:rPr lang="en-US" baseline="0" dirty="0" err="1" smtClean="0"/>
              <a:t>hechar</a:t>
            </a:r>
            <a:r>
              <a:rPr lang="en-US" baseline="0" dirty="0" smtClean="0"/>
              <a:t> la culpa. La gracias y </a:t>
            </a:r>
            <a:r>
              <a:rPr lang="en-US" baseline="0" dirty="0" err="1" smtClean="0"/>
              <a:t>perdon</a:t>
            </a:r>
            <a:r>
              <a:rPr lang="en-US" baseline="0" dirty="0" smtClean="0"/>
              <a:t> </a:t>
            </a:r>
            <a:r>
              <a:rPr lang="en-US" baseline="0" dirty="0" err="1" smtClean="0"/>
              <a:t>viene</a:t>
            </a:r>
            <a:r>
              <a:rPr lang="en-US" baseline="0" dirty="0" smtClean="0"/>
              <a:t> </a:t>
            </a:r>
            <a:r>
              <a:rPr lang="en-US" baseline="0" dirty="0" err="1" smtClean="0"/>
              <a:t>cuando</a:t>
            </a:r>
            <a:r>
              <a:rPr lang="en-US" baseline="0" dirty="0" smtClean="0"/>
              <a:t> </a:t>
            </a:r>
            <a:r>
              <a:rPr lang="en-US" baseline="0" dirty="0" err="1" smtClean="0"/>
              <a:t>nos</a:t>
            </a:r>
            <a:r>
              <a:rPr lang="en-US" baseline="0" dirty="0" smtClean="0"/>
              <a:t> </a:t>
            </a:r>
            <a:r>
              <a:rPr lang="en-US" baseline="0" dirty="0" err="1" smtClean="0"/>
              <a:t>ponemos</a:t>
            </a:r>
            <a:r>
              <a:rPr lang="en-US" baseline="0" dirty="0" smtClean="0"/>
              <a:t> </a:t>
            </a:r>
            <a:r>
              <a:rPr lang="en-US" baseline="0" dirty="0" err="1" smtClean="0"/>
              <a:t>frente</a:t>
            </a:r>
            <a:r>
              <a:rPr lang="en-US" baseline="0" dirty="0" smtClean="0"/>
              <a:t> a Dios y le </a:t>
            </a:r>
            <a:r>
              <a:rPr lang="en-US" baseline="0" dirty="0" err="1" smtClean="0"/>
              <a:t>dicimos</a:t>
            </a:r>
            <a:r>
              <a:rPr lang="en-US" baseline="0" dirty="0" smtClean="0"/>
              <a:t> “Lo </a:t>
            </a:r>
            <a:r>
              <a:rPr lang="en-US" baseline="0" dirty="0" err="1" smtClean="0"/>
              <a:t>hice</a:t>
            </a:r>
            <a:r>
              <a:rPr lang="en-US" baseline="0" dirty="0" smtClean="0"/>
              <a:t>, </a:t>
            </a:r>
            <a:r>
              <a:rPr lang="en-US" baseline="0" dirty="0" err="1" smtClean="0"/>
              <a:t>fui</a:t>
            </a:r>
            <a:r>
              <a:rPr lang="en-US" baseline="0" dirty="0" smtClean="0"/>
              <a:t> </a:t>
            </a:r>
            <a:r>
              <a:rPr lang="en-US" baseline="0" dirty="0" err="1" smtClean="0"/>
              <a:t>yo</a:t>
            </a:r>
            <a:r>
              <a:rPr lang="en-US" baseline="0" dirty="0" smtClean="0"/>
              <a:t>, soy un </a:t>
            </a:r>
            <a:r>
              <a:rPr lang="en-US" baseline="0" dirty="0" err="1" smtClean="0"/>
              <a:t>gusano</a:t>
            </a:r>
            <a:r>
              <a:rPr lang="en-US" baseline="0" dirty="0" smtClean="0"/>
              <a:t>” Es lo </a:t>
            </a:r>
            <a:r>
              <a:rPr lang="en-US" baseline="0" dirty="0" err="1" smtClean="0"/>
              <a:t>que</a:t>
            </a:r>
            <a:r>
              <a:rPr lang="en-US" baseline="0" dirty="0" smtClean="0"/>
              <a:t> </a:t>
            </a:r>
            <a:r>
              <a:rPr lang="en-US" baseline="0" dirty="0" err="1" smtClean="0"/>
              <a:t>quiere</a:t>
            </a:r>
            <a:r>
              <a:rPr lang="en-US" baseline="0" dirty="0" smtClean="0"/>
              <a:t> </a:t>
            </a:r>
            <a:r>
              <a:rPr lang="en-US" baseline="0" dirty="0" err="1" smtClean="0"/>
              <a:t>escuchar</a:t>
            </a:r>
            <a:r>
              <a:rPr lang="en-US" baseline="0" dirty="0" smtClean="0"/>
              <a:t> y no el </a:t>
            </a:r>
            <a:r>
              <a:rPr lang="en-US" baseline="0" dirty="0" err="1" smtClean="0"/>
              <a:t>juego</a:t>
            </a:r>
            <a:r>
              <a:rPr lang="en-US" baseline="0" dirty="0" smtClean="0"/>
              <a:t> de </a:t>
            </a:r>
            <a:r>
              <a:rPr lang="en-US" baseline="0" dirty="0" err="1" smtClean="0"/>
              <a:t>ella</a:t>
            </a:r>
            <a:r>
              <a:rPr lang="en-US" baseline="0" dirty="0" smtClean="0"/>
              <a:t> me </a:t>
            </a:r>
            <a:r>
              <a:rPr lang="en-US" baseline="0" dirty="0" err="1" smtClean="0"/>
              <a:t>dijo</a:t>
            </a:r>
            <a:r>
              <a:rPr lang="en-US" baseline="0" dirty="0" smtClean="0"/>
              <a:t>, </a:t>
            </a:r>
            <a:r>
              <a:rPr lang="en-US" baseline="0" dirty="0" err="1" smtClean="0"/>
              <a:t>tu</a:t>
            </a:r>
            <a:r>
              <a:rPr lang="en-US" baseline="0" dirty="0" smtClean="0"/>
              <a:t> me la </a:t>
            </a:r>
            <a:r>
              <a:rPr lang="en-US" baseline="0" dirty="0" err="1" smtClean="0"/>
              <a:t>diste</a:t>
            </a:r>
            <a:r>
              <a:rPr lang="en-US" baseline="0" dirty="0" smtClean="0"/>
              <a:t> …. Y </a:t>
            </a:r>
            <a:r>
              <a:rPr lang="en-US" baseline="0" dirty="0" err="1" smtClean="0"/>
              <a:t>esto</a:t>
            </a:r>
            <a:r>
              <a:rPr lang="en-US" baseline="0" dirty="0" smtClean="0"/>
              <a:t> </a:t>
            </a:r>
            <a:r>
              <a:rPr lang="en-US" baseline="0" dirty="0" err="1" smtClean="0"/>
              <a:t>es</a:t>
            </a:r>
            <a:r>
              <a:rPr lang="en-US" baseline="0" dirty="0" smtClean="0"/>
              <a:t> </a:t>
            </a:r>
            <a:r>
              <a:rPr lang="en-US" baseline="0" dirty="0" err="1" smtClean="0"/>
              <a:t>algo</a:t>
            </a:r>
            <a:r>
              <a:rPr lang="en-US" baseline="0" dirty="0" smtClean="0"/>
              <a:t> </a:t>
            </a:r>
            <a:r>
              <a:rPr lang="en-US" baseline="0" dirty="0" err="1" smtClean="0"/>
              <a:t>que</a:t>
            </a:r>
            <a:r>
              <a:rPr lang="en-US" baseline="0" dirty="0" smtClean="0"/>
              <a:t> hay </a:t>
            </a:r>
            <a:r>
              <a:rPr lang="en-US" baseline="0" dirty="0" err="1" smtClean="0"/>
              <a:t>que</a:t>
            </a:r>
            <a:r>
              <a:rPr lang="en-US" baseline="0" dirty="0" smtClean="0"/>
              <a:t> </a:t>
            </a:r>
            <a:r>
              <a:rPr lang="en-US" baseline="0" dirty="0" err="1" smtClean="0"/>
              <a:t>practicar</a:t>
            </a:r>
            <a:r>
              <a:rPr lang="en-US" baseline="0" dirty="0" smtClean="0"/>
              <a:t> con </a:t>
            </a:r>
            <a:r>
              <a:rPr lang="en-US" baseline="0" dirty="0" err="1" smtClean="0"/>
              <a:t>nuestros</a:t>
            </a:r>
            <a:r>
              <a:rPr lang="en-US" baseline="0" dirty="0" smtClean="0"/>
              <a:t> </a:t>
            </a:r>
            <a:r>
              <a:rPr lang="en-US" baseline="0" dirty="0" err="1" smtClean="0"/>
              <a:t>hijos</a:t>
            </a:r>
            <a:r>
              <a:rPr lang="en-US" baseline="0" dirty="0" smtClean="0"/>
              <a:t>, </a:t>
            </a:r>
            <a:r>
              <a:rPr lang="en-US" baseline="0" dirty="0" err="1" smtClean="0"/>
              <a:t>ellos</a:t>
            </a:r>
            <a:r>
              <a:rPr lang="en-US" baseline="0" dirty="0" smtClean="0"/>
              <a:t> </a:t>
            </a:r>
            <a:r>
              <a:rPr lang="en-US" baseline="0" dirty="0" err="1" smtClean="0"/>
              <a:t>tienen</a:t>
            </a:r>
            <a:r>
              <a:rPr lang="en-US" baseline="0" dirty="0" smtClean="0"/>
              <a:t> </a:t>
            </a:r>
            <a:r>
              <a:rPr lang="en-US" baseline="0" dirty="0" err="1" smtClean="0"/>
              <a:t>que</a:t>
            </a:r>
            <a:r>
              <a:rPr lang="en-US" baseline="0" dirty="0" smtClean="0"/>
              <a:t> </a:t>
            </a:r>
            <a:r>
              <a:rPr lang="en-US" baseline="0" dirty="0" err="1" smtClean="0"/>
              <a:t>tomar</a:t>
            </a:r>
            <a:r>
              <a:rPr lang="en-US" baseline="0" dirty="0" smtClean="0"/>
              <a:t> </a:t>
            </a:r>
            <a:r>
              <a:rPr lang="en-US" baseline="0" dirty="0" err="1" smtClean="0"/>
              <a:t>responsabilidad</a:t>
            </a:r>
            <a:r>
              <a:rPr lang="en-US" baseline="0" dirty="0" smtClean="0"/>
              <a:t> de </a:t>
            </a:r>
            <a:r>
              <a:rPr lang="en-US" baseline="0" dirty="0" err="1" smtClean="0"/>
              <a:t>sus</a:t>
            </a:r>
            <a:r>
              <a:rPr lang="en-US" baseline="0" dirty="0" smtClean="0"/>
              <a:t> </a:t>
            </a:r>
            <a:r>
              <a:rPr lang="en-US" baseline="0" dirty="0" err="1" smtClean="0"/>
              <a:t>acciones</a:t>
            </a:r>
            <a:r>
              <a:rPr lang="en-US" baseline="0" dirty="0" smtClean="0"/>
              <a:t>. </a:t>
            </a:r>
            <a:r>
              <a:rPr lang="en-US" baseline="0" dirty="0" err="1" smtClean="0"/>
              <a:t>Espero</a:t>
            </a:r>
            <a:r>
              <a:rPr lang="en-US" baseline="0" dirty="0" smtClean="0"/>
              <a:t> </a:t>
            </a:r>
            <a:r>
              <a:rPr lang="en-US" baseline="0" dirty="0" err="1" smtClean="0"/>
              <a:t>que</a:t>
            </a:r>
            <a:r>
              <a:rPr lang="en-US" baseline="0" dirty="0" smtClean="0"/>
              <a:t>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sepan</a:t>
            </a:r>
            <a:r>
              <a:rPr lang="en-US" baseline="0" dirty="0" smtClean="0"/>
              <a:t> </a:t>
            </a:r>
            <a:r>
              <a:rPr lang="en-US" baseline="0" dirty="0" err="1" smtClean="0"/>
              <a:t>que</a:t>
            </a:r>
            <a:r>
              <a:rPr lang="en-US" baseline="0" dirty="0" smtClean="0"/>
              <a:t> </a:t>
            </a:r>
            <a:r>
              <a:rPr lang="en-US" baseline="0" dirty="0" err="1" smtClean="0"/>
              <a:t>si</a:t>
            </a:r>
            <a:r>
              <a:rPr lang="en-US" baseline="0" dirty="0" smtClean="0"/>
              <a:t> les </a:t>
            </a:r>
            <a:r>
              <a:rPr lang="en-US" baseline="0" dirty="0" err="1" smtClean="0"/>
              <a:t>llamaron</a:t>
            </a:r>
            <a:r>
              <a:rPr lang="en-US" baseline="0" dirty="0" smtClean="0"/>
              <a:t> la </a:t>
            </a:r>
            <a:r>
              <a:rPr lang="en-US" baseline="0" dirty="0" err="1" smtClean="0"/>
              <a:t>atencion</a:t>
            </a:r>
            <a:r>
              <a:rPr lang="en-US" baseline="0" dirty="0" smtClean="0"/>
              <a:t> en la </a:t>
            </a:r>
            <a:r>
              <a:rPr lang="en-US" baseline="0" dirty="0" err="1" smtClean="0"/>
              <a:t>escuela</a:t>
            </a:r>
            <a:r>
              <a:rPr lang="en-US" baseline="0" dirty="0" smtClean="0"/>
              <a:t>, se les </a:t>
            </a:r>
            <a:r>
              <a:rPr lang="en-US" baseline="0" dirty="0" err="1" smtClean="0"/>
              <a:t>llamara</a:t>
            </a:r>
            <a:r>
              <a:rPr lang="en-US" baseline="0" dirty="0" smtClean="0"/>
              <a:t> la </a:t>
            </a:r>
            <a:r>
              <a:rPr lang="en-US" baseline="0" dirty="0" err="1" smtClean="0"/>
              <a:t>atención</a:t>
            </a:r>
            <a:r>
              <a:rPr lang="en-US" baseline="0" dirty="0" smtClean="0"/>
              <a:t> en casa. Final de la </a:t>
            </a:r>
            <a:r>
              <a:rPr lang="en-US" baseline="0" dirty="0" err="1" smtClean="0"/>
              <a:t>discusion</a:t>
            </a:r>
            <a:r>
              <a:rPr lang="en-US" baseline="0" dirty="0" smtClean="0"/>
              <a:t>. SI USTEDES HACEN ESTO CON LAS COSAS PEQUEÑAS, ENTONCES LO ENTENDERAN EN LAS COSAS GRANDES. Padres </a:t>
            </a:r>
            <a:r>
              <a:rPr lang="en-US" baseline="0" dirty="0" err="1" smtClean="0"/>
              <a:t>si</a:t>
            </a:r>
            <a:r>
              <a:rPr lang="en-US" baseline="0" dirty="0" smtClean="0"/>
              <a:t> </a:t>
            </a:r>
            <a:r>
              <a:rPr lang="en-US" baseline="0" dirty="0" err="1" smtClean="0"/>
              <a:t>ustedes</a:t>
            </a:r>
            <a:r>
              <a:rPr lang="en-US" baseline="0" dirty="0" smtClean="0"/>
              <a:t> los </a:t>
            </a:r>
            <a:r>
              <a:rPr lang="en-US" baseline="0" dirty="0" err="1" smtClean="0"/>
              <a:t>liberan</a:t>
            </a:r>
            <a:r>
              <a:rPr lang="en-US" baseline="0" dirty="0" smtClean="0"/>
              <a:t> de </a:t>
            </a:r>
            <a:r>
              <a:rPr lang="en-US" baseline="0" dirty="0" err="1" smtClean="0"/>
              <a:t>las</a:t>
            </a:r>
            <a:r>
              <a:rPr lang="en-US" baseline="0" dirty="0" smtClean="0"/>
              <a:t> </a:t>
            </a:r>
            <a:r>
              <a:rPr lang="en-US" baseline="0" dirty="0" err="1" smtClean="0"/>
              <a:t>cosas</a:t>
            </a:r>
            <a:r>
              <a:rPr lang="en-US" baseline="0" dirty="0" smtClean="0"/>
              <a:t> </a:t>
            </a:r>
            <a:r>
              <a:rPr lang="en-US" baseline="0" dirty="0" err="1" smtClean="0"/>
              <a:t>pequeñas</a:t>
            </a:r>
            <a:r>
              <a:rPr lang="en-US" baseline="0" dirty="0" smtClean="0"/>
              <a:t>, </a:t>
            </a:r>
            <a:r>
              <a:rPr lang="en-US" baseline="0" dirty="0" err="1" smtClean="0"/>
              <a:t>va</a:t>
            </a:r>
            <a:r>
              <a:rPr lang="en-US" baseline="0" dirty="0" smtClean="0"/>
              <a:t> a </a:t>
            </a:r>
            <a:r>
              <a:rPr lang="en-US" baseline="0" dirty="0" err="1" smtClean="0"/>
              <a:t>llegar</a:t>
            </a:r>
            <a:r>
              <a:rPr lang="en-US" baseline="0" dirty="0" smtClean="0"/>
              <a:t> un </a:t>
            </a:r>
            <a:r>
              <a:rPr lang="en-US" baseline="0" dirty="0" err="1" smtClean="0"/>
              <a:t>momento</a:t>
            </a:r>
            <a:r>
              <a:rPr lang="en-US" baseline="0" dirty="0" smtClean="0"/>
              <a:t> </a:t>
            </a:r>
            <a:r>
              <a:rPr lang="en-US" baseline="0" dirty="0" err="1" smtClean="0"/>
              <a:t>donde</a:t>
            </a:r>
            <a:r>
              <a:rPr lang="en-US" baseline="0" dirty="0" smtClean="0"/>
              <a:t> no </a:t>
            </a:r>
            <a:r>
              <a:rPr lang="en-US" baseline="0" dirty="0" err="1" smtClean="0"/>
              <a:t>podran</a:t>
            </a:r>
            <a:r>
              <a:rPr lang="en-US" baseline="0" dirty="0" smtClean="0"/>
              <a:t> </a:t>
            </a:r>
            <a:r>
              <a:rPr lang="en-US" baseline="0" dirty="0" err="1" smtClean="0"/>
              <a:t>hacerlo</a:t>
            </a:r>
            <a:r>
              <a:rPr lang="en-US" baseline="0" dirty="0" smtClean="0"/>
              <a:t> </a:t>
            </a:r>
            <a:r>
              <a:rPr lang="en-US" baseline="0" dirty="0" err="1" smtClean="0"/>
              <a:t>cuando</a:t>
            </a:r>
            <a:r>
              <a:rPr lang="en-US" baseline="0" dirty="0" smtClean="0"/>
              <a:t> </a:t>
            </a:r>
            <a:r>
              <a:rPr lang="en-US" baseline="0" dirty="0" err="1" smtClean="0"/>
              <a:t>ellos</a:t>
            </a:r>
            <a:r>
              <a:rPr lang="en-US" baseline="0" dirty="0" smtClean="0"/>
              <a:t> </a:t>
            </a:r>
            <a:r>
              <a:rPr lang="en-US" baseline="0" dirty="0" err="1" smtClean="0"/>
              <a:t>pequen</a:t>
            </a:r>
            <a:r>
              <a:rPr lang="en-US" baseline="0" dirty="0" smtClean="0"/>
              <a:t>, no </a:t>
            </a:r>
            <a:r>
              <a:rPr lang="en-US" baseline="0" dirty="0" err="1" smtClean="0"/>
              <a:t>podran</a:t>
            </a:r>
            <a:r>
              <a:rPr lang="en-US" baseline="0" dirty="0" smtClean="0"/>
              <a:t> </a:t>
            </a:r>
            <a:r>
              <a:rPr lang="en-US" baseline="0" dirty="0" err="1" smtClean="0"/>
              <a:t>llegar</a:t>
            </a:r>
            <a:r>
              <a:rPr lang="en-US" baseline="0" dirty="0" smtClean="0"/>
              <a:t> en </a:t>
            </a:r>
            <a:r>
              <a:rPr lang="en-US" baseline="0" dirty="0" err="1" smtClean="0"/>
              <a:t>su</a:t>
            </a:r>
            <a:r>
              <a:rPr lang="en-US" baseline="0" dirty="0" smtClean="0"/>
              <a:t> </a:t>
            </a:r>
            <a:r>
              <a:rPr lang="en-US" baseline="0" dirty="0" err="1" smtClean="0"/>
              <a:t>caballo</a:t>
            </a:r>
            <a:r>
              <a:rPr lang="en-US" baseline="0" dirty="0" smtClean="0"/>
              <a:t> </a:t>
            </a:r>
            <a:r>
              <a:rPr lang="en-US" baseline="0" dirty="0" err="1" smtClean="0"/>
              <a:t>blanco</a:t>
            </a:r>
            <a:r>
              <a:rPr lang="en-US" baseline="0" dirty="0" smtClean="0"/>
              <a:t> y </a:t>
            </a:r>
            <a:r>
              <a:rPr lang="en-US" baseline="0" dirty="0" err="1" smtClean="0"/>
              <a:t>arreglarselos</a:t>
            </a:r>
            <a:r>
              <a:rPr lang="en-US" baseline="0" dirty="0" smtClean="0"/>
              <a:t>. La </a:t>
            </a:r>
            <a:r>
              <a:rPr lang="en-US" baseline="0" dirty="0" err="1" smtClean="0"/>
              <a:t>respuesta</a:t>
            </a:r>
            <a:r>
              <a:rPr lang="en-US" baseline="0" dirty="0" smtClean="0"/>
              <a:t> </a:t>
            </a:r>
            <a:r>
              <a:rPr lang="en-US" baseline="0" dirty="0" err="1" smtClean="0"/>
              <a:t>es</a:t>
            </a:r>
            <a:r>
              <a:rPr lang="en-US" baseline="0" dirty="0" smtClean="0"/>
              <a:t> NO SE LE ARREGLEN. </a:t>
            </a:r>
            <a:r>
              <a:rPr lang="en-US" baseline="0" dirty="0" err="1" smtClean="0"/>
              <a:t>Cuando</a:t>
            </a:r>
            <a:r>
              <a:rPr lang="en-US" baseline="0" dirty="0" smtClean="0"/>
              <a:t> </a:t>
            </a:r>
            <a:r>
              <a:rPr lang="en-US" baseline="0" dirty="0" err="1" smtClean="0"/>
              <a:t>hagan</a:t>
            </a:r>
            <a:r>
              <a:rPr lang="en-US" baseline="0" dirty="0" smtClean="0"/>
              <a:t> </a:t>
            </a:r>
            <a:r>
              <a:rPr lang="en-US" baseline="0" dirty="0" err="1" smtClean="0"/>
              <a:t>algo</a:t>
            </a:r>
            <a:r>
              <a:rPr lang="en-US" baseline="0" dirty="0" smtClean="0"/>
              <a:t> </a:t>
            </a:r>
            <a:r>
              <a:rPr lang="en-US" baseline="0" dirty="0" err="1" smtClean="0"/>
              <a:t>malo</a:t>
            </a:r>
            <a:r>
              <a:rPr lang="en-US" baseline="0" dirty="0" smtClean="0"/>
              <a:t>, </a:t>
            </a:r>
            <a:r>
              <a:rPr lang="en-US" baseline="0" dirty="0" err="1" smtClean="0"/>
              <a:t>cerciorensen</a:t>
            </a:r>
            <a:r>
              <a:rPr lang="en-US" baseline="0" dirty="0" smtClean="0"/>
              <a:t> de </a:t>
            </a:r>
            <a:r>
              <a:rPr lang="en-US" baseline="0" dirty="0" err="1" smtClean="0"/>
              <a:t>que</a:t>
            </a:r>
            <a:r>
              <a:rPr lang="en-US" baseline="0" dirty="0" smtClean="0"/>
              <a:t> </a:t>
            </a:r>
            <a:r>
              <a:rPr lang="en-US" baseline="0" dirty="0" err="1" smtClean="0"/>
              <a:t>haya</a:t>
            </a:r>
            <a:r>
              <a:rPr lang="en-US" baseline="0" dirty="0" smtClean="0"/>
              <a:t> </a:t>
            </a:r>
            <a:r>
              <a:rPr lang="en-US" baseline="0" dirty="0" err="1" smtClean="0"/>
              <a:t>una</a:t>
            </a:r>
            <a:r>
              <a:rPr lang="en-US" baseline="0" dirty="0" smtClean="0"/>
              <a:t> </a:t>
            </a:r>
            <a:r>
              <a:rPr lang="en-US" baseline="0" dirty="0" err="1" smtClean="0"/>
              <a:t>consecuencia</a:t>
            </a:r>
            <a:r>
              <a:rPr lang="en-US" baseline="0" dirty="0" smtClean="0"/>
              <a:t>.</a:t>
            </a:r>
          </a:p>
          <a:p>
            <a:pPr marL="232943" indent="-232943"/>
            <a:r>
              <a:rPr lang="en-US" baseline="0" dirty="0" smtClean="0"/>
              <a:t>	3) </a:t>
            </a:r>
            <a:r>
              <a:rPr lang="en-US" baseline="0" dirty="0" err="1" smtClean="0"/>
              <a:t>Danlen</a:t>
            </a:r>
            <a:r>
              <a:rPr lang="en-US" baseline="0" dirty="0" smtClean="0"/>
              <a:t> </a:t>
            </a:r>
            <a:r>
              <a:rPr lang="en-US" baseline="0" dirty="0" err="1" smtClean="0"/>
              <a:t>gratificación</a:t>
            </a:r>
            <a:r>
              <a:rPr lang="en-US" baseline="0" dirty="0" smtClean="0"/>
              <a:t> </a:t>
            </a:r>
            <a:r>
              <a:rPr lang="en-US" baseline="0" dirty="0" err="1" smtClean="0"/>
              <a:t>despues</a:t>
            </a:r>
            <a:r>
              <a:rPr lang="en-US" baseline="0" dirty="0" smtClean="0"/>
              <a:t>. Teaching our kids to say no now in order to get later gratification, se </a:t>
            </a:r>
            <a:r>
              <a:rPr lang="en-US" baseline="0" dirty="0" err="1" smtClean="0"/>
              <a:t>dan</a:t>
            </a:r>
            <a:r>
              <a:rPr lang="en-US" baseline="0" dirty="0" smtClean="0"/>
              <a:t> </a:t>
            </a:r>
            <a:r>
              <a:rPr lang="en-US" baseline="0" dirty="0" err="1" smtClean="0"/>
              <a:t>cuenta</a:t>
            </a:r>
            <a:r>
              <a:rPr lang="en-US" baseline="0" dirty="0" smtClean="0"/>
              <a:t> </a:t>
            </a:r>
            <a:r>
              <a:rPr lang="en-US" baseline="0" dirty="0" err="1" smtClean="0"/>
              <a:t>como</a:t>
            </a:r>
            <a:r>
              <a:rPr lang="en-US" baseline="0" dirty="0" smtClean="0"/>
              <a:t> </a:t>
            </a:r>
            <a:r>
              <a:rPr lang="en-US" baseline="0" dirty="0" err="1" smtClean="0"/>
              <a:t>esta</a:t>
            </a:r>
            <a:r>
              <a:rPr lang="en-US" baseline="0" dirty="0" smtClean="0"/>
              <a:t> </a:t>
            </a:r>
            <a:r>
              <a:rPr lang="en-US" baseline="0" dirty="0" err="1" smtClean="0"/>
              <a:t>esto</a:t>
            </a:r>
            <a:r>
              <a:rPr lang="en-US" baseline="0" dirty="0" smtClean="0"/>
              <a:t> </a:t>
            </a:r>
            <a:r>
              <a:rPr lang="en-US" baseline="0" dirty="0" err="1" smtClean="0"/>
              <a:t>relacionado</a:t>
            </a:r>
            <a:r>
              <a:rPr lang="en-US" baseline="0" dirty="0" smtClean="0"/>
              <a:t> con la </a:t>
            </a:r>
            <a:r>
              <a:rPr lang="en-US" baseline="0" dirty="0" err="1" smtClean="0"/>
              <a:t>sexualidad</a:t>
            </a:r>
            <a:r>
              <a:rPr lang="en-US" baseline="0" dirty="0" smtClean="0"/>
              <a:t>. Si les </a:t>
            </a:r>
            <a:r>
              <a:rPr lang="en-US" baseline="0" dirty="0" err="1" smtClean="0"/>
              <a:t>enseñamos</a:t>
            </a:r>
            <a:r>
              <a:rPr lang="en-US" baseline="0" dirty="0" smtClean="0"/>
              <a:t> </a:t>
            </a:r>
            <a:r>
              <a:rPr lang="en-US" baseline="0" dirty="0" err="1" smtClean="0"/>
              <a:t>esto</a:t>
            </a:r>
            <a:r>
              <a:rPr lang="en-US" baseline="0" dirty="0" smtClean="0"/>
              <a:t> </a:t>
            </a:r>
            <a:r>
              <a:rPr lang="en-US" baseline="0" dirty="0" err="1" smtClean="0"/>
              <a:t>cuando</a:t>
            </a:r>
            <a:r>
              <a:rPr lang="en-US" baseline="0" dirty="0" smtClean="0"/>
              <a:t> </a:t>
            </a:r>
            <a:r>
              <a:rPr lang="en-US" baseline="0" dirty="0" err="1" smtClean="0"/>
              <a:t>tienen</a:t>
            </a:r>
            <a:r>
              <a:rPr lang="en-US" baseline="0" dirty="0" smtClean="0"/>
              <a:t> 4 </a:t>
            </a:r>
            <a:r>
              <a:rPr lang="en-US" baseline="0" dirty="0" err="1" smtClean="0"/>
              <a:t>años</a:t>
            </a:r>
            <a:r>
              <a:rPr lang="en-US" baseline="0" dirty="0" smtClean="0"/>
              <a:t>, </a:t>
            </a:r>
            <a:r>
              <a:rPr lang="en-US" baseline="0" dirty="0" err="1" smtClean="0"/>
              <a:t>estarán</a:t>
            </a:r>
            <a:r>
              <a:rPr lang="en-US" baseline="0" dirty="0" smtClean="0"/>
              <a:t> mucho </a:t>
            </a:r>
            <a:r>
              <a:rPr lang="en-US" baseline="0" dirty="0" err="1" smtClean="0"/>
              <a:t>mejor</a:t>
            </a:r>
            <a:r>
              <a:rPr lang="en-US" baseline="0" dirty="0" smtClean="0"/>
              <a:t> </a:t>
            </a:r>
            <a:r>
              <a:rPr lang="en-US" baseline="0" dirty="0" err="1" smtClean="0"/>
              <a:t>despues</a:t>
            </a:r>
            <a:r>
              <a:rPr lang="en-US" baseline="0" dirty="0" smtClean="0"/>
              <a:t>. </a:t>
            </a:r>
            <a:r>
              <a:rPr lang="en-US" baseline="0" dirty="0" err="1" smtClean="0"/>
              <a:t>Marshmellow</a:t>
            </a:r>
            <a:r>
              <a:rPr lang="en-US" baseline="0" dirty="0" smtClean="0"/>
              <a:t> test in </a:t>
            </a:r>
            <a:r>
              <a:rPr lang="en-US" baseline="0" dirty="0" err="1" smtClean="0"/>
              <a:t>Standford</a:t>
            </a:r>
            <a:r>
              <a:rPr lang="en-US" baseline="0" dirty="0" smtClean="0"/>
              <a:t> </a:t>
            </a:r>
            <a:r>
              <a:rPr lang="en-US" baseline="0" dirty="0" err="1" smtClean="0"/>
              <a:t>Unv</a:t>
            </a:r>
            <a:r>
              <a:rPr lang="en-US" baseline="0" dirty="0" smtClean="0"/>
              <a:t>.  4 yr old, gone for 5 </a:t>
            </a:r>
            <a:r>
              <a:rPr lang="en-US" baseline="0" dirty="0" err="1" smtClean="0"/>
              <a:t>mins</a:t>
            </a:r>
            <a:r>
              <a:rPr lang="en-US" baseline="0" dirty="0" smtClean="0"/>
              <a:t>. Taped, they did anything but look, distract, take a nap and a few kids cannot make it and ate it. Researches followed those 4 yea olds till their teen age years and found out that they had problems dealing with </a:t>
            </a:r>
            <a:r>
              <a:rPr lang="en-US" baseline="0" dirty="0" err="1" smtClean="0"/>
              <a:t>behaviour</a:t>
            </a:r>
            <a:r>
              <a:rPr lang="en-US" baseline="0" dirty="0" smtClean="0"/>
              <a:t>, they couldn’t say No. If you have a child that will struggle with late gratification. You are not going to spend now you are going to save. You will not see TV until your homework is done. Some have to </a:t>
            </a:r>
            <a:r>
              <a:rPr lang="en-US" baseline="0" dirty="0" err="1" smtClean="0"/>
              <a:t>lear</a:t>
            </a:r>
            <a:r>
              <a:rPr lang="en-US" baseline="0" dirty="0" smtClean="0"/>
              <a:t> it.</a:t>
            </a:r>
          </a:p>
          <a:p>
            <a:pPr marL="232943" indent="-232943"/>
            <a:r>
              <a:rPr lang="en-US" baseline="0" dirty="0" smtClean="0"/>
              <a:t>EMPATHY. Walk in someone else’s shoes. The girls will always pay more than the boys. Have your boys understand. Maybe It feels good for you and you will probably not have the immediate consequence, but you are hurting someone else, you are damaging this little girl is someone’s daughter, sister.  Boys in NY, your future wife, will be on date Friday night, how do you want them to treat girl. It requires EMPATHY, one way to teach empathy is to take them to do service, missionary, reach out to those who don’t have what you have, feed the homeless check out what your church does. And always teach your kid to see the world from someone else’s perspective. To understand that what they do affects others. Teach them to be givers and not takers.</a:t>
            </a:r>
          </a:p>
          <a:p>
            <a:pPr marL="232943" indent="-232943"/>
            <a:endParaRPr lang="en-US" baseline="0" dirty="0" smtClean="0"/>
          </a:p>
          <a:p>
            <a:pPr marL="232943" indent="-232943"/>
            <a:r>
              <a:rPr lang="en-US" baseline="0" dirty="0" smtClean="0"/>
              <a:t>If we can teach them this at 4, 5 6 7 8 9 10, then we sit down to talk about sexuality, we have already taught them that there is absolute truth, we have taught them about being personally responsible for the decision they make, we have taught them that sometime we need to say No to what feels good in the moment in order to get something else better later and we have taught them to walk in </a:t>
            </a:r>
            <a:r>
              <a:rPr lang="en-US" baseline="0" dirty="0" err="1" smtClean="0"/>
              <a:t>someonelse’s</a:t>
            </a:r>
            <a:r>
              <a:rPr lang="en-US" baseline="0" dirty="0" smtClean="0"/>
              <a:t> shoes</a:t>
            </a:r>
          </a:p>
          <a:p>
            <a:pPr marL="232943" indent="-232943"/>
            <a:endParaRPr lang="en-US" baseline="0" dirty="0" smtClean="0"/>
          </a:p>
          <a:p>
            <a:pPr marL="232943" indent="-232943"/>
            <a:r>
              <a:rPr lang="en-US" baseline="0" dirty="0" smtClean="0"/>
              <a:t>This talk of sexuality just flows.  YOU CAN DO EVERYTHING RIGHT AND NOT MADE ONE MISTAKE, AND YOUR CHILD CAN STILL MAKE THE WRONG CHOICE.  GOD OUR OWN FATHER HAD TO DEAL WITH THE PRODIGAL SON. GOD WHO CREATED YOU AT ONE POINT YOUSHOO YOUR FIST IN HIS FACE AND TOLD HIM YOU DID NEED HIM AND YOU DID NOT WANT HIS RULES AND YOU WANTED TO DO IT YOUR WAY.</a:t>
            </a:r>
          </a:p>
          <a:p>
            <a:pPr marL="232943" indent="-232943"/>
            <a:endParaRPr lang="en-US" baseline="0" dirty="0" smtClean="0"/>
          </a:p>
          <a:p>
            <a:pPr marL="232943" indent="-232943"/>
            <a:r>
              <a:rPr lang="en-US" baseline="0" dirty="0" smtClean="0"/>
              <a:t>WE WANT TO WIN THE WAR. WE WILL LOOSE BATTLE, BUT IF MY SON KNOWS JESUS WE WILL WIN THE WAR.  IN THE PROCESS WE WILL LOOSE BATTLES, THE SAME GRACE WHEN MY CHILD IS THE ONE LOOSING THE BATTLE, WE HAVE TO MAKE A COMMITMENT, WHEN YOU ARE STUGGLING, I;M NOT GOING TO POINT A FINGER AT YOU. WE NEED TO PRAY FOR EACH OTHER.</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24</a:t>
            </a:fld>
            <a:endParaRPr lang="en-US"/>
          </a:p>
        </p:txBody>
      </p:sp>
    </p:spTree>
    <p:extLst>
      <p:ext uri="{BB962C8B-B14F-4D97-AF65-F5344CB8AC3E}">
        <p14:creationId xmlns:p14="http://schemas.microsoft.com/office/powerpoint/2010/main" val="750367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If we confess our sins, he is faithful and just and will forgive us our sins and purify us from all unrighteousness. </a:t>
            </a:r>
            <a:r>
              <a:rPr lang="en-US" i="1" dirty="0" smtClean="0"/>
              <a:t>	</a:t>
            </a:r>
          </a:p>
          <a:p>
            <a:r>
              <a:rPr lang="en-US" dirty="0" smtClean="0"/>
              <a:t>1 John 1:9</a:t>
            </a:r>
          </a:p>
          <a:p>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25</a:t>
            </a:fld>
            <a:endParaRPr lang="en-US"/>
          </a:p>
        </p:txBody>
      </p:sp>
    </p:spTree>
    <p:extLst>
      <p:ext uri="{BB962C8B-B14F-4D97-AF65-F5344CB8AC3E}">
        <p14:creationId xmlns:p14="http://schemas.microsoft.com/office/powerpoint/2010/main" val="341325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C1556-4807-4F95-85B4-D865103B427B}" type="slidenum">
              <a:rPr lang="en-US" smtClean="0"/>
              <a:pPr/>
              <a:t>26</a:t>
            </a:fld>
            <a:endParaRPr lang="en-US"/>
          </a:p>
        </p:txBody>
      </p:sp>
    </p:spTree>
    <p:extLst>
      <p:ext uri="{BB962C8B-B14F-4D97-AF65-F5344CB8AC3E}">
        <p14:creationId xmlns:p14="http://schemas.microsoft.com/office/powerpoint/2010/main" val="241847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32943" indent="-232943"/>
            <a:r>
              <a:rPr lang="en-US" baseline="0" dirty="0" smtClean="0"/>
              <a:t>5) Purposely built character, it is built.  </a:t>
            </a:r>
          </a:p>
          <a:p>
            <a:pPr marL="232943" indent="-232943"/>
            <a:r>
              <a:rPr lang="en-US" baseline="0" dirty="0" smtClean="0"/>
              <a:t>	1) Foundation of all character is absolute truth, They need to know that truth comes from other than themselves.  I feel like this, it’s not based on </a:t>
            </a:r>
            <a:r>
              <a:rPr lang="en-US" baseline="0" dirty="0" err="1" smtClean="0"/>
              <a:t>trugh</a:t>
            </a:r>
            <a:r>
              <a:rPr lang="en-US" baseline="0" dirty="0" smtClean="0"/>
              <a:t> its based on feel. I personally would not rob a bank, but I have job and you don’t.  I personally would not shoot your mother in the head, I don’t have your mother. This is not how we make moral decisions. What do you think about…. What do you care, what does the bible say, what does the bible say, you need to study, don’t ask my opinion, the truth is outside, go to the source of truth. They have to believe. God says if you lack </a:t>
            </a:r>
            <a:r>
              <a:rPr lang="en-US" baseline="0" dirty="0" err="1" smtClean="0"/>
              <a:t>wisdon</a:t>
            </a:r>
            <a:r>
              <a:rPr lang="en-US" baseline="0" dirty="0" smtClean="0"/>
              <a:t> ask you will get it.</a:t>
            </a:r>
          </a:p>
          <a:p>
            <a:pPr marL="232943" indent="-232943"/>
            <a:r>
              <a:rPr lang="en-US" baseline="0" dirty="0" smtClean="0"/>
              <a:t>     2) Personal responsibility, they need to own their stuff.  “A” in  “C” in math, teacher gave it to me.  Pam’s kids. It wasn’t me, I would stop this is all I want out of your mouth. I DID IT, IT WAS ME, I’M A WORM. ADAM AND EVE. SIN we run, God hunted them down. Did God know, of course he knew, he was given an opportunity, is God a great parent, he was given an opportunity. With your kids they first want to know how much you and who told you and what proof you have, then I will tell you how much you need to know, but I’m not going to admit to anything I did not do. So you tell me what you think you know and will tell you what I did. No. Adam le </a:t>
            </a:r>
            <a:r>
              <a:rPr lang="en-US" baseline="0" dirty="0" err="1" smtClean="0"/>
              <a:t>dijo</a:t>
            </a:r>
            <a:r>
              <a:rPr lang="en-US" baseline="0" dirty="0" smtClean="0"/>
              <a:t> la </a:t>
            </a:r>
            <a:r>
              <a:rPr lang="en-US" baseline="0" dirty="0" err="1" smtClean="0"/>
              <a:t>mujer</a:t>
            </a:r>
            <a:r>
              <a:rPr lang="en-US" baseline="0" dirty="0" smtClean="0"/>
              <a:t> </a:t>
            </a:r>
            <a:r>
              <a:rPr lang="en-US" baseline="0" dirty="0" err="1" smtClean="0"/>
              <a:t>que</a:t>
            </a:r>
            <a:r>
              <a:rPr lang="en-US" baseline="0" dirty="0" smtClean="0"/>
              <a:t> </a:t>
            </a:r>
            <a:r>
              <a:rPr lang="en-US" baseline="0" dirty="0" err="1" smtClean="0"/>
              <a:t>tu</a:t>
            </a:r>
            <a:r>
              <a:rPr lang="en-US" baseline="0" dirty="0" smtClean="0"/>
              <a:t> me </a:t>
            </a:r>
            <a:r>
              <a:rPr lang="en-US" baseline="0" dirty="0" err="1" smtClean="0"/>
              <a:t>diste</a:t>
            </a:r>
            <a:r>
              <a:rPr lang="en-US" baseline="0" dirty="0" smtClean="0"/>
              <a:t>. He didn’t blame me he blamed God, Eva </a:t>
            </a:r>
            <a:r>
              <a:rPr lang="en-US" baseline="0" dirty="0" err="1" smtClean="0"/>
              <a:t>dijo</a:t>
            </a:r>
            <a:r>
              <a:rPr lang="en-US" baseline="0" dirty="0" smtClean="0"/>
              <a:t> </a:t>
            </a:r>
            <a:r>
              <a:rPr lang="en-US" baseline="0" dirty="0" err="1" smtClean="0"/>
              <a:t>algo</a:t>
            </a:r>
            <a:r>
              <a:rPr lang="en-US" baseline="0" dirty="0" smtClean="0"/>
              <a:t> </a:t>
            </a:r>
            <a:r>
              <a:rPr lang="en-US" baseline="0" dirty="0" err="1" smtClean="0"/>
              <a:t>diferente</a:t>
            </a:r>
            <a:r>
              <a:rPr lang="en-US" baseline="0" dirty="0" smtClean="0"/>
              <a:t>, la </a:t>
            </a:r>
            <a:r>
              <a:rPr lang="en-US" baseline="0" dirty="0" err="1" smtClean="0"/>
              <a:t>serpiente</a:t>
            </a:r>
            <a:r>
              <a:rPr lang="en-US" baseline="0" dirty="0" smtClean="0"/>
              <a:t> me </a:t>
            </a:r>
            <a:r>
              <a:rPr lang="en-US" baseline="0" dirty="0" err="1" smtClean="0"/>
              <a:t>engaño</a:t>
            </a:r>
            <a:r>
              <a:rPr lang="en-US" baseline="0" dirty="0" smtClean="0"/>
              <a:t>. Padres </a:t>
            </a:r>
            <a:r>
              <a:rPr lang="en-US" baseline="0" dirty="0" err="1" smtClean="0"/>
              <a:t>tengan</a:t>
            </a:r>
            <a:r>
              <a:rPr lang="en-US" baseline="0" dirty="0" smtClean="0"/>
              <a:t> </a:t>
            </a:r>
            <a:r>
              <a:rPr lang="en-US" baseline="0" dirty="0" err="1" smtClean="0"/>
              <a:t>juicio</a:t>
            </a:r>
            <a:r>
              <a:rPr lang="en-US" baseline="0" dirty="0" smtClean="0"/>
              <a:t>, </a:t>
            </a:r>
            <a:r>
              <a:rPr lang="en-US" baseline="0" dirty="0" err="1" smtClean="0"/>
              <a:t>eso</a:t>
            </a:r>
            <a:r>
              <a:rPr lang="en-US" baseline="0" dirty="0" smtClean="0"/>
              <a:t> no </a:t>
            </a:r>
            <a:r>
              <a:rPr lang="en-US" baseline="0" dirty="0" err="1" smtClean="0"/>
              <a:t>es</a:t>
            </a:r>
            <a:r>
              <a:rPr lang="en-US" baseline="0" dirty="0" smtClean="0"/>
              <a:t> </a:t>
            </a:r>
            <a:r>
              <a:rPr lang="en-US" baseline="0" dirty="0" err="1" smtClean="0"/>
              <a:t>arrepentimiento</a:t>
            </a:r>
            <a:r>
              <a:rPr lang="en-US" baseline="0" dirty="0" smtClean="0"/>
              <a:t>, no </a:t>
            </a:r>
            <a:r>
              <a:rPr lang="en-US" baseline="0" dirty="0" err="1" smtClean="0"/>
              <a:t>habia</a:t>
            </a:r>
            <a:r>
              <a:rPr lang="en-US" baseline="0" dirty="0" smtClean="0"/>
              <a:t> </a:t>
            </a:r>
            <a:r>
              <a:rPr lang="en-US" baseline="0" dirty="0" err="1" smtClean="0"/>
              <a:t>ninguna</a:t>
            </a:r>
            <a:r>
              <a:rPr lang="en-US" baseline="0" dirty="0" smtClean="0"/>
              <a:t> </a:t>
            </a:r>
            <a:r>
              <a:rPr lang="en-US" baseline="0" dirty="0" err="1" smtClean="0"/>
              <a:t>gracia</a:t>
            </a:r>
            <a:r>
              <a:rPr lang="en-US" baseline="0" dirty="0" smtClean="0"/>
              <a:t>, </a:t>
            </a:r>
            <a:r>
              <a:rPr lang="en-US" baseline="0" dirty="0" err="1" smtClean="0"/>
              <a:t>eso</a:t>
            </a:r>
            <a:r>
              <a:rPr lang="en-US" baseline="0" dirty="0" smtClean="0"/>
              <a:t> era el </a:t>
            </a:r>
            <a:r>
              <a:rPr lang="en-US" baseline="0" dirty="0" err="1" smtClean="0"/>
              <a:t>juego</a:t>
            </a:r>
            <a:r>
              <a:rPr lang="en-US" baseline="0" dirty="0" smtClean="0"/>
              <a:t> de </a:t>
            </a:r>
            <a:r>
              <a:rPr lang="en-US" baseline="0" dirty="0" err="1" smtClean="0"/>
              <a:t>hechar</a:t>
            </a:r>
            <a:r>
              <a:rPr lang="en-US" baseline="0" dirty="0" smtClean="0"/>
              <a:t> la culpa. La gracias y </a:t>
            </a:r>
            <a:r>
              <a:rPr lang="en-US" baseline="0" dirty="0" err="1" smtClean="0"/>
              <a:t>perdon</a:t>
            </a:r>
            <a:r>
              <a:rPr lang="en-US" baseline="0" dirty="0" smtClean="0"/>
              <a:t> </a:t>
            </a:r>
            <a:r>
              <a:rPr lang="en-US" baseline="0" dirty="0" err="1" smtClean="0"/>
              <a:t>viene</a:t>
            </a:r>
            <a:r>
              <a:rPr lang="en-US" baseline="0" dirty="0" smtClean="0"/>
              <a:t> </a:t>
            </a:r>
            <a:r>
              <a:rPr lang="en-US" baseline="0" dirty="0" err="1" smtClean="0"/>
              <a:t>cuando</a:t>
            </a:r>
            <a:r>
              <a:rPr lang="en-US" baseline="0" dirty="0" smtClean="0"/>
              <a:t> </a:t>
            </a:r>
            <a:r>
              <a:rPr lang="en-US" baseline="0" dirty="0" err="1" smtClean="0"/>
              <a:t>nos</a:t>
            </a:r>
            <a:r>
              <a:rPr lang="en-US" baseline="0" dirty="0" smtClean="0"/>
              <a:t> </a:t>
            </a:r>
            <a:r>
              <a:rPr lang="en-US" baseline="0" dirty="0" err="1" smtClean="0"/>
              <a:t>ponemos</a:t>
            </a:r>
            <a:r>
              <a:rPr lang="en-US" baseline="0" dirty="0" smtClean="0"/>
              <a:t> </a:t>
            </a:r>
            <a:r>
              <a:rPr lang="en-US" baseline="0" dirty="0" err="1" smtClean="0"/>
              <a:t>frente</a:t>
            </a:r>
            <a:r>
              <a:rPr lang="en-US" baseline="0" dirty="0" smtClean="0"/>
              <a:t> a Dios y le </a:t>
            </a:r>
            <a:r>
              <a:rPr lang="en-US" baseline="0" dirty="0" err="1" smtClean="0"/>
              <a:t>dicimos</a:t>
            </a:r>
            <a:r>
              <a:rPr lang="en-US" baseline="0" dirty="0" smtClean="0"/>
              <a:t> “Lo </a:t>
            </a:r>
            <a:r>
              <a:rPr lang="en-US" baseline="0" dirty="0" err="1" smtClean="0"/>
              <a:t>hice</a:t>
            </a:r>
            <a:r>
              <a:rPr lang="en-US" baseline="0" dirty="0" smtClean="0"/>
              <a:t>, </a:t>
            </a:r>
            <a:r>
              <a:rPr lang="en-US" baseline="0" dirty="0" err="1" smtClean="0"/>
              <a:t>fui</a:t>
            </a:r>
            <a:r>
              <a:rPr lang="en-US" baseline="0" dirty="0" smtClean="0"/>
              <a:t> </a:t>
            </a:r>
            <a:r>
              <a:rPr lang="en-US" baseline="0" dirty="0" err="1" smtClean="0"/>
              <a:t>yo</a:t>
            </a:r>
            <a:r>
              <a:rPr lang="en-US" baseline="0" dirty="0" smtClean="0"/>
              <a:t>, soy un </a:t>
            </a:r>
            <a:r>
              <a:rPr lang="en-US" baseline="0" dirty="0" err="1" smtClean="0"/>
              <a:t>gusano</a:t>
            </a:r>
            <a:r>
              <a:rPr lang="en-US" baseline="0" dirty="0" smtClean="0"/>
              <a:t>” Es lo </a:t>
            </a:r>
            <a:r>
              <a:rPr lang="en-US" baseline="0" dirty="0" err="1" smtClean="0"/>
              <a:t>que</a:t>
            </a:r>
            <a:r>
              <a:rPr lang="en-US" baseline="0" dirty="0" smtClean="0"/>
              <a:t> </a:t>
            </a:r>
            <a:r>
              <a:rPr lang="en-US" baseline="0" dirty="0" err="1" smtClean="0"/>
              <a:t>quiere</a:t>
            </a:r>
            <a:r>
              <a:rPr lang="en-US" baseline="0" dirty="0" smtClean="0"/>
              <a:t> </a:t>
            </a:r>
            <a:r>
              <a:rPr lang="en-US" baseline="0" dirty="0" err="1" smtClean="0"/>
              <a:t>escuchar</a:t>
            </a:r>
            <a:r>
              <a:rPr lang="en-US" baseline="0" dirty="0" smtClean="0"/>
              <a:t> y no el </a:t>
            </a:r>
            <a:r>
              <a:rPr lang="en-US" baseline="0" dirty="0" err="1" smtClean="0"/>
              <a:t>juego</a:t>
            </a:r>
            <a:r>
              <a:rPr lang="en-US" baseline="0" dirty="0" smtClean="0"/>
              <a:t> de </a:t>
            </a:r>
            <a:r>
              <a:rPr lang="en-US" baseline="0" dirty="0" err="1" smtClean="0"/>
              <a:t>ella</a:t>
            </a:r>
            <a:r>
              <a:rPr lang="en-US" baseline="0" dirty="0" smtClean="0"/>
              <a:t> me </a:t>
            </a:r>
            <a:r>
              <a:rPr lang="en-US" baseline="0" dirty="0" err="1" smtClean="0"/>
              <a:t>dijo</a:t>
            </a:r>
            <a:r>
              <a:rPr lang="en-US" baseline="0" dirty="0" smtClean="0"/>
              <a:t>, </a:t>
            </a:r>
            <a:r>
              <a:rPr lang="en-US" baseline="0" dirty="0" err="1" smtClean="0"/>
              <a:t>tu</a:t>
            </a:r>
            <a:r>
              <a:rPr lang="en-US" baseline="0" dirty="0" smtClean="0"/>
              <a:t> me la </a:t>
            </a:r>
            <a:r>
              <a:rPr lang="en-US" baseline="0" dirty="0" err="1" smtClean="0"/>
              <a:t>diste</a:t>
            </a:r>
            <a:r>
              <a:rPr lang="en-US" baseline="0" dirty="0" smtClean="0"/>
              <a:t> …. Y </a:t>
            </a:r>
            <a:r>
              <a:rPr lang="en-US" baseline="0" dirty="0" err="1" smtClean="0"/>
              <a:t>esto</a:t>
            </a:r>
            <a:r>
              <a:rPr lang="en-US" baseline="0" dirty="0" smtClean="0"/>
              <a:t> </a:t>
            </a:r>
            <a:r>
              <a:rPr lang="en-US" baseline="0" dirty="0" err="1" smtClean="0"/>
              <a:t>es</a:t>
            </a:r>
            <a:r>
              <a:rPr lang="en-US" baseline="0" dirty="0" smtClean="0"/>
              <a:t> </a:t>
            </a:r>
            <a:r>
              <a:rPr lang="en-US" baseline="0" dirty="0" err="1" smtClean="0"/>
              <a:t>algo</a:t>
            </a:r>
            <a:r>
              <a:rPr lang="en-US" baseline="0" dirty="0" smtClean="0"/>
              <a:t> </a:t>
            </a:r>
            <a:r>
              <a:rPr lang="en-US" baseline="0" dirty="0" err="1" smtClean="0"/>
              <a:t>que</a:t>
            </a:r>
            <a:r>
              <a:rPr lang="en-US" baseline="0" dirty="0" smtClean="0"/>
              <a:t> hay </a:t>
            </a:r>
            <a:r>
              <a:rPr lang="en-US" baseline="0" dirty="0" err="1" smtClean="0"/>
              <a:t>que</a:t>
            </a:r>
            <a:r>
              <a:rPr lang="en-US" baseline="0" dirty="0" smtClean="0"/>
              <a:t> </a:t>
            </a:r>
            <a:r>
              <a:rPr lang="en-US" baseline="0" dirty="0" err="1" smtClean="0"/>
              <a:t>practicar</a:t>
            </a:r>
            <a:r>
              <a:rPr lang="en-US" baseline="0" dirty="0" smtClean="0"/>
              <a:t> con </a:t>
            </a:r>
            <a:r>
              <a:rPr lang="en-US" baseline="0" dirty="0" err="1" smtClean="0"/>
              <a:t>nuestros</a:t>
            </a:r>
            <a:r>
              <a:rPr lang="en-US" baseline="0" dirty="0" smtClean="0"/>
              <a:t> </a:t>
            </a:r>
            <a:r>
              <a:rPr lang="en-US" baseline="0" dirty="0" err="1" smtClean="0"/>
              <a:t>hijos</a:t>
            </a:r>
            <a:r>
              <a:rPr lang="en-US" baseline="0" dirty="0" smtClean="0"/>
              <a:t>, </a:t>
            </a:r>
            <a:r>
              <a:rPr lang="en-US" baseline="0" dirty="0" err="1" smtClean="0"/>
              <a:t>ellos</a:t>
            </a:r>
            <a:r>
              <a:rPr lang="en-US" baseline="0" dirty="0" smtClean="0"/>
              <a:t> </a:t>
            </a:r>
            <a:r>
              <a:rPr lang="en-US" baseline="0" dirty="0" err="1" smtClean="0"/>
              <a:t>tienen</a:t>
            </a:r>
            <a:r>
              <a:rPr lang="en-US" baseline="0" dirty="0" smtClean="0"/>
              <a:t> </a:t>
            </a:r>
            <a:r>
              <a:rPr lang="en-US" baseline="0" dirty="0" err="1" smtClean="0"/>
              <a:t>que</a:t>
            </a:r>
            <a:r>
              <a:rPr lang="en-US" baseline="0" dirty="0" smtClean="0"/>
              <a:t> </a:t>
            </a:r>
            <a:r>
              <a:rPr lang="en-US" baseline="0" dirty="0" err="1" smtClean="0"/>
              <a:t>tomar</a:t>
            </a:r>
            <a:r>
              <a:rPr lang="en-US" baseline="0" dirty="0" smtClean="0"/>
              <a:t> </a:t>
            </a:r>
            <a:r>
              <a:rPr lang="en-US" baseline="0" dirty="0" err="1" smtClean="0"/>
              <a:t>responsabilidad</a:t>
            </a:r>
            <a:r>
              <a:rPr lang="en-US" baseline="0" dirty="0" smtClean="0"/>
              <a:t> de </a:t>
            </a:r>
            <a:r>
              <a:rPr lang="en-US" baseline="0" dirty="0" err="1" smtClean="0"/>
              <a:t>sus</a:t>
            </a:r>
            <a:r>
              <a:rPr lang="en-US" baseline="0" dirty="0" smtClean="0"/>
              <a:t> </a:t>
            </a:r>
            <a:r>
              <a:rPr lang="en-US" baseline="0" dirty="0" err="1" smtClean="0"/>
              <a:t>acciones</a:t>
            </a:r>
            <a:r>
              <a:rPr lang="en-US" baseline="0" dirty="0" smtClean="0"/>
              <a:t>. </a:t>
            </a:r>
            <a:r>
              <a:rPr lang="en-US" baseline="0" dirty="0" err="1" smtClean="0"/>
              <a:t>Espero</a:t>
            </a:r>
            <a:r>
              <a:rPr lang="en-US" baseline="0" dirty="0" smtClean="0"/>
              <a:t> </a:t>
            </a:r>
            <a:r>
              <a:rPr lang="en-US" baseline="0" dirty="0" err="1" smtClean="0"/>
              <a:t>que</a:t>
            </a:r>
            <a:r>
              <a:rPr lang="en-US" baseline="0" dirty="0" smtClean="0"/>
              <a:t>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sepan</a:t>
            </a:r>
            <a:r>
              <a:rPr lang="en-US" baseline="0" dirty="0" smtClean="0"/>
              <a:t> </a:t>
            </a:r>
            <a:r>
              <a:rPr lang="en-US" baseline="0" dirty="0" err="1" smtClean="0"/>
              <a:t>que</a:t>
            </a:r>
            <a:r>
              <a:rPr lang="en-US" baseline="0" dirty="0" smtClean="0"/>
              <a:t> </a:t>
            </a:r>
            <a:r>
              <a:rPr lang="en-US" baseline="0" dirty="0" err="1" smtClean="0"/>
              <a:t>si</a:t>
            </a:r>
            <a:r>
              <a:rPr lang="en-US" baseline="0" dirty="0" smtClean="0"/>
              <a:t> les </a:t>
            </a:r>
            <a:r>
              <a:rPr lang="en-US" baseline="0" dirty="0" err="1" smtClean="0"/>
              <a:t>llamaron</a:t>
            </a:r>
            <a:r>
              <a:rPr lang="en-US" baseline="0" dirty="0" smtClean="0"/>
              <a:t> la </a:t>
            </a:r>
            <a:r>
              <a:rPr lang="en-US" baseline="0" dirty="0" err="1" smtClean="0"/>
              <a:t>atencion</a:t>
            </a:r>
            <a:r>
              <a:rPr lang="en-US" baseline="0" dirty="0" smtClean="0"/>
              <a:t> en la </a:t>
            </a:r>
            <a:r>
              <a:rPr lang="en-US" baseline="0" dirty="0" err="1" smtClean="0"/>
              <a:t>escuela</a:t>
            </a:r>
            <a:r>
              <a:rPr lang="en-US" baseline="0" dirty="0" smtClean="0"/>
              <a:t>, se les </a:t>
            </a:r>
            <a:r>
              <a:rPr lang="en-US" baseline="0" dirty="0" err="1" smtClean="0"/>
              <a:t>llamara</a:t>
            </a:r>
            <a:r>
              <a:rPr lang="en-US" baseline="0" dirty="0" smtClean="0"/>
              <a:t> la </a:t>
            </a:r>
            <a:r>
              <a:rPr lang="en-US" baseline="0" dirty="0" err="1" smtClean="0"/>
              <a:t>atención</a:t>
            </a:r>
            <a:r>
              <a:rPr lang="en-US" baseline="0" dirty="0" smtClean="0"/>
              <a:t> en casa. Final de la </a:t>
            </a:r>
            <a:r>
              <a:rPr lang="en-US" baseline="0" dirty="0" err="1" smtClean="0"/>
              <a:t>discusion</a:t>
            </a:r>
            <a:r>
              <a:rPr lang="en-US" baseline="0" dirty="0" smtClean="0"/>
              <a:t>. SI USTEDES HACEN ESTO CON LAS COSAS PEQUEÑAS, ENTONCES LO ENTENDERAN EN LAS COSAS GRANDES. Padres </a:t>
            </a:r>
            <a:r>
              <a:rPr lang="en-US" baseline="0" dirty="0" err="1" smtClean="0"/>
              <a:t>si</a:t>
            </a:r>
            <a:r>
              <a:rPr lang="en-US" baseline="0" dirty="0" smtClean="0"/>
              <a:t> </a:t>
            </a:r>
            <a:r>
              <a:rPr lang="en-US" baseline="0" dirty="0" err="1" smtClean="0"/>
              <a:t>ustedes</a:t>
            </a:r>
            <a:r>
              <a:rPr lang="en-US" baseline="0" dirty="0" smtClean="0"/>
              <a:t> los </a:t>
            </a:r>
            <a:r>
              <a:rPr lang="en-US" baseline="0" dirty="0" err="1" smtClean="0"/>
              <a:t>liberan</a:t>
            </a:r>
            <a:r>
              <a:rPr lang="en-US" baseline="0" dirty="0" smtClean="0"/>
              <a:t> de </a:t>
            </a:r>
            <a:r>
              <a:rPr lang="en-US" baseline="0" dirty="0" err="1" smtClean="0"/>
              <a:t>las</a:t>
            </a:r>
            <a:r>
              <a:rPr lang="en-US" baseline="0" dirty="0" smtClean="0"/>
              <a:t> </a:t>
            </a:r>
            <a:r>
              <a:rPr lang="en-US" baseline="0" dirty="0" err="1" smtClean="0"/>
              <a:t>cosas</a:t>
            </a:r>
            <a:r>
              <a:rPr lang="en-US" baseline="0" dirty="0" smtClean="0"/>
              <a:t> </a:t>
            </a:r>
            <a:r>
              <a:rPr lang="en-US" baseline="0" dirty="0" err="1" smtClean="0"/>
              <a:t>pequeñas</a:t>
            </a:r>
            <a:r>
              <a:rPr lang="en-US" baseline="0" dirty="0" smtClean="0"/>
              <a:t>, </a:t>
            </a:r>
            <a:r>
              <a:rPr lang="en-US" baseline="0" dirty="0" err="1" smtClean="0"/>
              <a:t>va</a:t>
            </a:r>
            <a:r>
              <a:rPr lang="en-US" baseline="0" dirty="0" smtClean="0"/>
              <a:t> a </a:t>
            </a:r>
            <a:r>
              <a:rPr lang="en-US" baseline="0" dirty="0" err="1" smtClean="0"/>
              <a:t>llegar</a:t>
            </a:r>
            <a:r>
              <a:rPr lang="en-US" baseline="0" dirty="0" smtClean="0"/>
              <a:t> un </a:t>
            </a:r>
            <a:r>
              <a:rPr lang="en-US" baseline="0" dirty="0" err="1" smtClean="0"/>
              <a:t>momento</a:t>
            </a:r>
            <a:r>
              <a:rPr lang="en-US" baseline="0" dirty="0" smtClean="0"/>
              <a:t> </a:t>
            </a:r>
            <a:r>
              <a:rPr lang="en-US" baseline="0" dirty="0" err="1" smtClean="0"/>
              <a:t>donde</a:t>
            </a:r>
            <a:r>
              <a:rPr lang="en-US" baseline="0" dirty="0" smtClean="0"/>
              <a:t> no </a:t>
            </a:r>
            <a:r>
              <a:rPr lang="en-US" baseline="0" dirty="0" err="1" smtClean="0"/>
              <a:t>podran</a:t>
            </a:r>
            <a:r>
              <a:rPr lang="en-US" baseline="0" dirty="0" smtClean="0"/>
              <a:t> </a:t>
            </a:r>
            <a:r>
              <a:rPr lang="en-US" baseline="0" dirty="0" err="1" smtClean="0"/>
              <a:t>hacerlo</a:t>
            </a:r>
            <a:r>
              <a:rPr lang="en-US" baseline="0" dirty="0" smtClean="0"/>
              <a:t> </a:t>
            </a:r>
            <a:r>
              <a:rPr lang="en-US" baseline="0" dirty="0" err="1" smtClean="0"/>
              <a:t>cuando</a:t>
            </a:r>
            <a:r>
              <a:rPr lang="en-US" baseline="0" dirty="0" smtClean="0"/>
              <a:t> </a:t>
            </a:r>
            <a:r>
              <a:rPr lang="en-US" baseline="0" dirty="0" err="1" smtClean="0"/>
              <a:t>ellos</a:t>
            </a:r>
            <a:r>
              <a:rPr lang="en-US" baseline="0" dirty="0" smtClean="0"/>
              <a:t> </a:t>
            </a:r>
            <a:r>
              <a:rPr lang="en-US" baseline="0" dirty="0" err="1" smtClean="0"/>
              <a:t>pequen</a:t>
            </a:r>
            <a:r>
              <a:rPr lang="en-US" baseline="0" dirty="0" smtClean="0"/>
              <a:t>, no </a:t>
            </a:r>
            <a:r>
              <a:rPr lang="en-US" baseline="0" dirty="0" err="1" smtClean="0"/>
              <a:t>podran</a:t>
            </a:r>
            <a:r>
              <a:rPr lang="en-US" baseline="0" dirty="0" smtClean="0"/>
              <a:t> </a:t>
            </a:r>
            <a:r>
              <a:rPr lang="en-US" baseline="0" dirty="0" err="1" smtClean="0"/>
              <a:t>llegar</a:t>
            </a:r>
            <a:r>
              <a:rPr lang="en-US" baseline="0" dirty="0" smtClean="0"/>
              <a:t> en </a:t>
            </a:r>
            <a:r>
              <a:rPr lang="en-US" baseline="0" dirty="0" err="1" smtClean="0"/>
              <a:t>su</a:t>
            </a:r>
            <a:r>
              <a:rPr lang="en-US" baseline="0" dirty="0" smtClean="0"/>
              <a:t> </a:t>
            </a:r>
            <a:r>
              <a:rPr lang="en-US" baseline="0" dirty="0" err="1" smtClean="0"/>
              <a:t>caballo</a:t>
            </a:r>
            <a:r>
              <a:rPr lang="en-US" baseline="0" dirty="0" smtClean="0"/>
              <a:t> </a:t>
            </a:r>
            <a:r>
              <a:rPr lang="en-US" baseline="0" dirty="0" err="1" smtClean="0"/>
              <a:t>blanco</a:t>
            </a:r>
            <a:r>
              <a:rPr lang="en-US" baseline="0" dirty="0" smtClean="0"/>
              <a:t> y </a:t>
            </a:r>
            <a:r>
              <a:rPr lang="en-US" baseline="0" dirty="0" err="1" smtClean="0"/>
              <a:t>arreglarselos</a:t>
            </a:r>
            <a:r>
              <a:rPr lang="en-US" baseline="0" dirty="0" smtClean="0"/>
              <a:t>. La </a:t>
            </a:r>
            <a:r>
              <a:rPr lang="en-US" baseline="0" dirty="0" err="1" smtClean="0"/>
              <a:t>respuesta</a:t>
            </a:r>
            <a:r>
              <a:rPr lang="en-US" baseline="0" dirty="0" smtClean="0"/>
              <a:t> </a:t>
            </a:r>
            <a:r>
              <a:rPr lang="en-US" baseline="0" dirty="0" err="1" smtClean="0"/>
              <a:t>es</a:t>
            </a:r>
            <a:r>
              <a:rPr lang="en-US" baseline="0" dirty="0" smtClean="0"/>
              <a:t> NO SE LE ARREGLEN. </a:t>
            </a:r>
            <a:r>
              <a:rPr lang="en-US" baseline="0" dirty="0" err="1" smtClean="0"/>
              <a:t>Cuando</a:t>
            </a:r>
            <a:r>
              <a:rPr lang="en-US" baseline="0" dirty="0" smtClean="0"/>
              <a:t> </a:t>
            </a:r>
            <a:r>
              <a:rPr lang="en-US" baseline="0" dirty="0" err="1" smtClean="0"/>
              <a:t>hagan</a:t>
            </a:r>
            <a:r>
              <a:rPr lang="en-US" baseline="0" dirty="0" smtClean="0"/>
              <a:t> </a:t>
            </a:r>
            <a:r>
              <a:rPr lang="en-US" baseline="0" dirty="0" err="1" smtClean="0"/>
              <a:t>algo</a:t>
            </a:r>
            <a:r>
              <a:rPr lang="en-US" baseline="0" dirty="0" smtClean="0"/>
              <a:t> </a:t>
            </a:r>
            <a:r>
              <a:rPr lang="en-US" baseline="0" dirty="0" err="1" smtClean="0"/>
              <a:t>malo</a:t>
            </a:r>
            <a:r>
              <a:rPr lang="en-US" baseline="0" dirty="0" smtClean="0"/>
              <a:t>, </a:t>
            </a:r>
            <a:r>
              <a:rPr lang="en-US" baseline="0" dirty="0" err="1" smtClean="0"/>
              <a:t>cerciorensen</a:t>
            </a:r>
            <a:r>
              <a:rPr lang="en-US" baseline="0" dirty="0" smtClean="0"/>
              <a:t> de </a:t>
            </a:r>
            <a:r>
              <a:rPr lang="en-US" baseline="0" dirty="0" err="1" smtClean="0"/>
              <a:t>que</a:t>
            </a:r>
            <a:r>
              <a:rPr lang="en-US" baseline="0" dirty="0" smtClean="0"/>
              <a:t> </a:t>
            </a:r>
            <a:r>
              <a:rPr lang="en-US" baseline="0" dirty="0" err="1" smtClean="0"/>
              <a:t>haya</a:t>
            </a:r>
            <a:r>
              <a:rPr lang="en-US" baseline="0" dirty="0" smtClean="0"/>
              <a:t> </a:t>
            </a:r>
            <a:r>
              <a:rPr lang="en-US" baseline="0" dirty="0" err="1" smtClean="0"/>
              <a:t>una</a:t>
            </a:r>
            <a:r>
              <a:rPr lang="en-US" baseline="0" dirty="0" smtClean="0"/>
              <a:t> </a:t>
            </a:r>
            <a:r>
              <a:rPr lang="en-US" baseline="0" dirty="0" err="1" smtClean="0"/>
              <a:t>consecuencia</a:t>
            </a:r>
            <a:r>
              <a:rPr lang="en-US" baseline="0" dirty="0" smtClean="0"/>
              <a:t>.</a:t>
            </a:r>
          </a:p>
          <a:p>
            <a:pPr marL="232943" indent="-232943"/>
            <a:r>
              <a:rPr lang="en-US" baseline="0" dirty="0" smtClean="0"/>
              <a:t>	3) </a:t>
            </a:r>
            <a:r>
              <a:rPr lang="en-US" baseline="0" dirty="0" err="1" smtClean="0"/>
              <a:t>Danlen</a:t>
            </a:r>
            <a:r>
              <a:rPr lang="en-US" baseline="0" dirty="0" smtClean="0"/>
              <a:t> </a:t>
            </a:r>
            <a:r>
              <a:rPr lang="en-US" baseline="0" dirty="0" err="1" smtClean="0"/>
              <a:t>gratificación</a:t>
            </a:r>
            <a:r>
              <a:rPr lang="en-US" baseline="0" dirty="0" smtClean="0"/>
              <a:t> </a:t>
            </a:r>
            <a:r>
              <a:rPr lang="en-US" baseline="0" dirty="0" err="1" smtClean="0"/>
              <a:t>despues</a:t>
            </a:r>
            <a:r>
              <a:rPr lang="en-US" baseline="0" dirty="0" smtClean="0"/>
              <a:t>. Teaching our kids to say no now in order to get later gratification, se </a:t>
            </a:r>
            <a:r>
              <a:rPr lang="en-US" baseline="0" dirty="0" err="1" smtClean="0"/>
              <a:t>dan</a:t>
            </a:r>
            <a:r>
              <a:rPr lang="en-US" baseline="0" dirty="0" smtClean="0"/>
              <a:t> </a:t>
            </a:r>
            <a:r>
              <a:rPr lang="en-US" baseline="0" dirty="0" err="1" smtClean="0"/>
              <a:t>cuenta</a:t>
            </a:r>
            <a:r>
              <a:rPr lang="en-US" baseline="0" dirty="0" smtClean="0"/>
              <a:t> </a:t>
            </a:r>
            <a:r>
              <a:rPr lang="en-US" baseline="0" dirty="0" err="1" smtClean="0"/>
              <a:t>como</a:t>
            </a:r>
            <a:r>
              <a:rPr lang="en-US" baseline="0" dirty="0" smtClean="0"/>
              <a:t> </a:t>
            </a:r>
            <a:r>
              <a:rPr lang="en-US" baseline="0" dirty="0" err="1" smtClean="0"/>
              <a:t>esta</a:t>
            </a:r>
            <a:r>
              <a:rPr lang="en-US" baseline="0" dirty="0" smtClean="0"/>
              <a:t> </a:t>
            </a:r>
            <a:r>
              <a:rPr lang="en-US" baseline="0" dirty="0" err="1" smtClean="0"/>
              <a:t>esto</a:t>
            </a:r>
            <a:r>
              <a:rPr lang="en-US" baseline="0" dirty="0" smtClean="0"/>
              <a:t> </a:t>
            </a:r>
            <a:r>
              <a:rPr lang="en-US" baseline="0" dirty="0" err="1" smtClean="0"/>
              <a:t>relacionado</a:t>
            </a:r>
            <a:r>
              <a:rPr lang="en-US" baseline="0" dirty="0" smtClean="0"/>
              <a:t> con la </a:t>
            </a:r>
            <a:r>
              <a:rPr lang="en-US" baseline="0" dirty="0" err="1" smtClean="0"/>
              <a:t>sexualidad</a:t>
            </a:r>
            <a:r>
              <a:rPr lang="en-US" baseline="0" dirty="0" smtClean="0"/>
              <a:t>. Si les </a:t>
            </a:r>
            <a:r>
              <a:rPr lang="en-US" baseline="0" dirty="0" err="1" smtClean="0"/>
              <a:t>enseñamos</a:t>
            </a:r>
            <a:r>
              <a:rPr lang="en-US" baseline="0" dirty="0" smtClean="0"/>
              <a:t> </a:t>
            </a:r>
            <a:r>
              <a:rPr lang="en-US" baseline="0" dirty="0" err="1" smtClean="0"/>
              <a:t>esto</a:t>
            </a:r>
            <a:r>
              <a:rPr lang="en-US" baseline="0" dirty="0" smtClean="0"/>
              <a:t> </a:t>
            </a:r>
            <a:r>
              <a:rPr lang="en-US" baseline="0" dirty="0" err="1" smtClean="0"/>
              <a:t>cuando</a:t>
            </a:r>
            <a:r>
              <a:rPr lang="en-US" baseline="0" dirty="0" smtClean="0"/>
              <a:t> </a:t>
            </a:r>
            <a:r>
              <a:rPr lang="en-US" baseline="0" dirty="0" err="1" smtClean="0"/>
              <a:t>tienen</a:t>
            </a:r>
            <a:r>
              <a:rPr lang="en-US" baseline="0" dirty="0" smtClean="0"/>
              <a:t> 4 </a:t>
            </a:r>
            <a:r>
              <a:rPr lang="en-US" baseline="0" dirty="0" err="1" smtClean="0"/>
              <a:t>años</a:t>
            </a:r>
            <a:r>
              <a:rPr lang="en-US" baseline="0" dirty="0" smtClean="0"/>
              <a:t>, </a:t>
            </a:r>
            <a:r>
              <a:rPr lang="en-US" baseline="0" dirty="0" err="1" smtClean="0"/>
              <a:t>estarán</a:t>
            </a:r>
            <a:r>
              <a:rPr lang="en-US" baseline="0" dirty="0" smtClean="0"/>
              <a:t> mucho </a:t>
            </a:r>
            <a:r>
              <a:rPr lang="en-US" baseline="0" dirty="0" err="1" smtClean="0"/>
              <a:t>mejor</a:t>
            </a:r>
            <a:r>
              <a:rPr lang="en-US" baseline="0" dirty="0" smtClean="0"/>
              <a:t> </a:t>
            </a:r>
            <a:r>
              <a:rPr lang="en-US" baseline="0" dirty="0" err="1" smtClean="0"/>
              <a:t>despues</a:t>
            </a:r>
            <a:r>
              <a:rPr lang="en-US" baseline="0" dirty="0" smtClean="0"/>
              <a:t>. </a:t>
            </a:r>
            <a:r>
              <a:rPr lang="en-US" baseline="0" dirty="0" err="1" smtClean="0"/>
              <a:t>Marshmellow</a:t>
            </a:r>
            <a:r>
              <a:rPr lang="en-US" baseline="0" dirty="0" smtClean="0"/>
              <a:t> test in </a:t>
            </a:r>
            <a:r>
              <a:rPr lang="en-US" baseline="0" dirty="0" err="1" smtClean="0"/>
              <a:t>Standford</a:t>
            </a:r>
            <a:r>
              <a:rPr lang="en-US" baseline="0" dirty="0" smtClean="0"/>
              <a:t> </a:t>
            </a:r>
            <a:r>
              <a:rPr lang="en-US" baseline="0" dirty="0" err="1" smtClean="0"/>
              <a:t>Unv</a:t>
            </a:r>
            <a:r>
              <a:rPr lang="en-US" baseline="0" dirty="0" smtClean="0"/>
              <a:t>.  4 yr old, gone for 5 </a:t>
            </a:r>
            <a:r>
              <a:rPr lang="en-US" baseline="0" dirty="0" err="1" smtClean="0"/>
              <a:t>mins</a:t>
            </a:r>
            <a:r>
              <a:rPr lang="en-US" baseline="0" dirty="0" smtClean="0"/>
              <a:t>. Taped, they did anything but look, distract, take a nap and a few kids cannot make it and ate it. Researches followed those 4 yea olds till their teen age years and found out that they had problems dealing with </a:t>
            </a:r>
            <a:r>
              <a:rPr lang="en-US" baseline="0" dirty="0" err="1" smtClean="0"/>
              <a:t>behaviour</a:t>
            </a:r>
            <a:r>
              <a:rPr lang="en-US" baseline="0" dirty="0" smtClean="0"/>
              <a:t>, they couldn’t say No. If you have a child that will struggle with late gratification. You are not going to spend now you are going to save. You will not see TV until your homework is done. Some have to </a:t>
            </a:r>
            <a:r>
              <a:rPr lang="en-US" baseline="0" dirty="0" err="1" smtClean="0"/>
              <a:t>lear</a:t>
            </a:r>
            <a:r>
              <a:rPr lang="en-US" baseline="0" dirty="0" smtClean="0"/>
              <a:t> it.</a:t>
            </a:r>
          </a:p>
          <a:p>
            <a:pPr marL="232943" indent="-232943"/>
            <a:r>
              <a:rPr lang="en-US" baseline="0" dirty="0" smtClean="0"/>
              <a:t>EMPATHY. Walk in someone else’s shoes. The girls will always pay more than the boys. Have your boys understand. Maybe It feels good for you and you will probably not have the immediate consequence, but you are hurting someone else, you are damaging this little girl is someone’s daughter, sister.  Boys in NY, your future wife, will be on date Friday night, how do you want them to treat girl. It requires EMPATHY, one way to teach empathy is to take them to do service, missionary, reach out to those who don’t have what you have, feed the homeless check out what your church does. And always teach your kid to see the world from someone else’s perspective. To understand that what they do affects others. Teach them to be givers and not takers.</a:t>
            </a:r>
          </a:p>
          <a:p>
            <a:pPr marL="232943" indent="-232943"/>
            <a:endParaRPr lang="en-US" baseline="0" dirty="0" smtClean="0"/>
          </a:p>
          <a:p>
            <a:pPr marL="232943" indent="-232943"/>
            <a:r>
              <a:rPr lang="en-US" baseline="0" dirty="0" smtClean="0"/>
              <a:t>If we can teach them this at 4, 5 6 7 8 9 10, then we sit down to talk about sexuality, we have already taught them that there is absolute truth, we have taught them about being personally responsible for the decision they make, we have taught them that sometime we need to say No to what feels good in the moment in order to get something else better later and we have taught them to walk in </a:t>
            </a:r>
            <a:r>
              <a:rPr lang="en-US" baseline="0" dirty="0" err="1" smtClean="0"/>
              <a:t>someonelse’s</a:t>
            </a:r>
            <a:r>
              <a:rPr lang="en-US" baseline="0" dirty="0" smtClean="0"/>
              <a:t> shoes</a:t>
            </a:r>
          </a:p>
          <a:p>
            <a:pPr marL="232943" indent="-232943"/>
            <a:endParaRPr lang="en-US" baseline="0" dirty="0" smtClean="0"/>
          </a:p>
          <a:p>
            <a:pPr marL="232943" indent="-232943"/>
            <a:r>
              <a:rPr lang="en-US" baseline="0" dirty="0" smtClean="0"/>
              <a:t>This talk of sexuality just flows.  YOU CAN DO EVERYTHING RIGHT AND NOT MADE ONE MISTAKE, AND YOUR CHILD CAN STILL MAKE THE WRONG CHOICE.  GOD OUR OWN FATHER HAD TO DEAL WITH THE PRODIGAL SON. GOD WHO CREATED YOU AT ONE POINT YOUSHOO YOUR FIST IN HIS FACE AND TOLD HIM YOU DID NEED HIM AND YOU DID NOT WANT HIS RULES AND YOU WANTED TO DO IT YOUR WAY.</a:t>
            </a:r>
          </a:p>
          <a:p>
            <a:pPr marL="232943" indent="-232943"/>
            <a:endParaRPr lang="en-US" baseline="0" dirty="0" smtClean="0"/>
          </a:p>
          <a:p>
            <a:pPr marL="232943" indent="-232943"/>
            <a:r>
              <a:rPr lang="en-US" baseline="0" dirty="0" smtClean="0"/>
              <a:t>WE WANT TO WIN THE WAR. WE WILL LOOSE BATTLE, BUT IF MY SON KNOWS JESUS WE WILL WIN THE WAR.  IN THE PROCESS WE WILL LOOSE BATTLES, THE SAME GRACE WHEN MY CHILD IS THE ONE LOOSING THE BATTLE, WE HAVE TO MAKE A COMMITMENT, WHEN YOU ARE STUGGLING, I;M NOT GOING TO POINT A FINGER AT YOU. WE NEED TO PRAY FOR EACH OTHER.</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27</a:t>
            </a:fld>
            <a:endParaRPr lang="en-US"/>
          </a:p>
        </p:txBody>
      </p:sp>
    </p:spTree>
    <p:extLst>
      <p:ext uri="{BB962C8B-B14F-4D97-AF65-F5344CB8AC3E}">
        <p14:creationId xmlns:p14="http://schemas.microsoft.com/office/powerpoint/2010/main" val="35619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t>
            </a:r>
            <a:r>
              <a:rPr lang="en-US" dirty="0" err="1" smtClean="0"/>
              <a:t>estamos</a:t>
            </a:r>
            <a:r>
              <a:rPr lang="en-US" dirty="0" smtClean="0"/>
              <a:t> en los </a:t>
            </a:r>
            <a:r>
              <a:rPr lang="en-US" dirty="0" err="1" smtClean="0"/>
              <a:t>mismos</a:t>
            </a:r>
            <a:r>
              <a:rPr lang="en-US" dirty="0" smtClean="0"/>
              <a:t> </a:t>
            </a:r>
            <a:r>
              <a:rPr lang="en-US" dirty="0" err="1" smtClean="0"/>
              <a:t>tiempos</a:t>
            </a:r>
            <a:r>
              <a:rPr lang="en-US" dirty="0" smtClean="0"/>
              <a:t> de antes, </a:t>
            </a:r>
            <a:r>
              <a:rPr lang="en-US" dirty="0" err="1" smtClean="0"/>
              <a:t>quizas</a:t>
            </a:r>
            <a:r>
              <a:rPr lang="en-US" baseline="0" dirty="0" smtClean="0"/>
              <a:t> </a:t>
            </a:r>
            <a:r>
              <a:rPr lang="en-US" baseline="0" dirty="0" err="1" smtClean="0"/>
              <a:t>alguno</a:t>
            </a:r>
            <a:r>
              <a:rPr lang="en-US" baseline="0" dirty="0" smtClean="0"/>
              <a:t> de </a:t>
            </a:r>
            <a:r>
              <a:rPr lang="en-US" baseline="0" dirty="0" err="1" smtClean="0"/>
              <a:t>ustedes</a:t>
            </a:r>
            <a:r>
              <a:rPr lang="en-US" baseline="0" dirty="0" smtClean="0"/>
              <a:t> se </a:t>
            </a:r>
            <a:r>
              <a:rPr lang="en-US" baseline="0" dirty="0" err="1" smtClean="0"/>
              <a:t>estará</a:t>
            </a:r>
            <a:r>
              <a:rPr lang="en-US" baseline="0" dirty="0" smtClean="0"/>
              <a:t> </a:t>
            </a:r>
            <a:r>
              <a:rPr lang="en-US" baseline="0" dirty="0" err="1" smtClean="0"/>
              <a:t>diciendo</a:t>
            </a:r>
            <a:r>
              <a:rPr lang="en-US" baseline="0" dirty="0" smtClean="0"/>
              <a:t>, “</a:t>
            </a:r>
            <a:r>
              <a:rPr lang="en-US" baseline="0" dirty="0" err="1" smtClean="0"/>
              <a:t>bueno</a:t>
            </a:r>
            <a:r>
              <a:rPr lang="en-US" baseline="0" dirty="0" smtClean="0"/>
              <a:t> </a:t>
            </a:r>
            <a:r>
              <a:rPr lang="en-US" baseline="0" dirty="0" err="1" smtClean="0"/>
              <a:t>yo</a:t>
            </a:r>
            <a:r>
              <a:rPr lang="en-US" baseline="0" dirty="0" smtClean="0"/>
              <a:t> </a:t>
            </a:r>
            <a:r>
              <a:rPr lang="en-US" baseline="0" dirty="0" err="1" smtClean="0"/>
              <a:t>hizo</a:t>
            </a:r>
            <a:r>
              <a:rPr lang="en-US" baseline="0" dirty="0" smtClean="0"/>
              <a:t> </a:t>
            </a:r>
            <a:r>
              <a:rPr lang="en-US" baseline="0" dirty="0" err="1" smtClean="0"/>
              <a:t>unas</a:t>
            </a:r>
            <a:r>
              <a:rPr lang="en-US" baseline="0" dirty="0" smtClean="0"/>
              <a:t> </a:t>
            </a:r>
            <a:r>
              <a:rPr lang="en-US" baseline="0" dirty="0" err="1" smtClean="0"/>
              <a:t>decisiones</a:t>
            </a:r>
            <a:r>
              <a:rPr lang="en-US" baseline="0" dirty="0" smtClean="0"/>
              <a:t> </a:t>
            </a:r>
            <a:r>
              <a:rPr lang="en-US" baseline="0" dirty="0" err="1" smtClean="0"/>
              <a:t>equivocadas</a:t>
            </a:r>
            <a:r>
              <a:rPr lang="en-US" baseline="0" dirty="0" smtClean="0"/>
              <a:t> </a:t>
            </a:r>
            <a:r>
              <a:rPr lang="en-US" baseline="0" dirty="0" err="1" smtClean="0"/>
              <a:t>cuando</a:t>
            </a:r>
            <a:r>
              <a:rPr lang="en-US" baseline="0" dirty="0" smtClean="0"/>
              <a:t> era </a:t>
            </a:r>
            <a:r>
              <a:rPr lang="en-US" baseline="0" dirty="0" err="1" smtClean="0"/>
              <a:t>jovene</a:t>
            </a:r>
            <a:r>
              <a:rPr lang="en-US" baseline="0" dirty="0" smtClean="0"/>
              <a:t>, </a:t>
            </a:r>
            <a:r>
              <a:rPr lang="en-US" baseline="0" dirty="0" err="1" smtClean="0"/>
              <a:t>pero</a:t>
            </a:r>
            <a:r>
              <a:rPr lang="en-US" baseline="0" dirty="0" smtClean="0"/>
              <a:t> no </a:t>
            </a:r>
            <a:r>
              <a:rPr lang="en-US" baseline="0" dirty="0" err="1" smtClean="0"/>
              <a:t>sali</a:t>
            </a:r>
            <a:r>
              <a:rPr lang="en-US" baseline="0" dirty="0" smtClean="0"/>
              <a:t> tan mal.  La </a:t>
            </a:r>
            <a:r>
              <a:rPr lang="en-US" baseline="0" dirty="0" err="1" smtClean="0"/>
              <a:t>realidad</a:t>
            </a:r>
            <a:r>
              <a:rPr lang="en-US" baseline="0" dirty="0" smtClean="0"/>
              <a:t> </a:t>
            </a:r>
            <a:r>
              <a:rPr lang="en-US" baseline="0" dirty="0" err="1" smtClean="0"/>
              <a:t>es</a:t>
            </a:r>
            <a:r>
              <a:rPr lang="en-US" baseline="0" dirty="0" smtClean="0"/>
              <a:t> </a:t>
            </a:r>
            <a:r>
              <a:rPr lang="en-US" baseline="0" dirty="0" err="1" smtClean="0"/>
              <a:t>que</a:t>
            </a:r>
            <a:r>
              <a:rPr lang="en-US" baseline="0" dirty="0" smtClean="0"/>
              <a:t> los </a:t>
            </a:r>
            <a:r>
              <a:rPr lang="en-US" baseline="0" dirty="0" err="1" smtClean="0"/>
              <a:t>tiempos</a:t>
            </a:r>
            <a:r>
              <a:rPr lang="en-US" baseline="0" dirty="0" smtClean="0"/>
              <a:t> no son los </a:t>
            </a:r>
            <a:r>
              <a:rPr lang="en-US" baseline="0" dirty="0" err="1" smtClean="0"/>
              <a:t>mismos</a:t>
            </a:r>
            <a:r>
              <a:rPr lang="en-US" baseline="0" dirty="0" smtClean="0"/>
              <a:t> de </a:t>
            </a:r>
            <a:r>
              <a:rPr lang="en-US" baseline="0" dirty="0" err="1" smtClean="0"/>
              <a:t>ahora</a:t>
            </a:r>
            <a:r>
              <a:rPr lang="en-US" baseline="0" dirty="0" smtClean="0"/>
              <a:t>. </a:t>
            </a:r>
            <a:r>
              <a:rPr lang="en-US" baseline="0" dirty="0" err="1" smtClean="0"/>
              <a:t>Nuestros</a:t>
            </a:r>
            <a:r>
              <a:rPr lang="en-US" baseline="0" dirty="0" smtClean="0"/>
              <a:t> </a:t>
            </a:r>
            <a:r>
              <a:rPr lang="en-US" baseline="0" dirty="0" err="1" smtClean="0"/>
              <a:t>jovenes</a:t>
            </a:r>
            <a:r>
              <a:rPr lang="en-US" baseline="0" dirty="0" smtClean="0"/>
              <a:t> </a:t>
            </a:r>
            <a:r>
              <a:rPr lang="en-US" baseline="0" dirty="0" err="1" smtClean="0"/>
              <a:t>estan</a:t>
            </a:r>
            <a:r>
              <a:rPr lang="en-US" baseline="0" dirty="0" smtClean="0"/>
              <a:t> </a:t>
            </a:r>
            <a:r>
              <a:rPr lang="en-US" baseline="0" dirty="0" err="1" smtClean="0"/>
              <a:t>pasando</a:t>
            </a:r>
            <a:r>
              <a:rPr lang="en-US" baseline="0" dirty="0" smtClean="0"/>
              <a:t> </a:t>
            </a:r>
            <a:r>
              <a:rPr lang="en-US" baseline="0" dirty="0" err="1" smtClean="0"/>
              <a:t>por</a:t>
            </a:r>
            <a:r>
              <a:rPr lang="en-US" baseline="0" dirty="0" smtClean="0"/>
              <a:t> </a:t>
            </a:r>
            <a:r>
              <a:rPr lang="en-US" baseline="0" dirty="0" err="1" smtClean="0"/>
              <a:t>una</a:t>
            </a:r>
            <a:r>
              <a:rPr lang="en-US" baseline="0" dirty="0" smtClean="0"/>
              <a:t> series de </a:t>
            </a:r>
            <a:r>
              <a:rPr lang="en-US" baseline="0" dirty="0" err="1" smtClean="0"/>
              <a:t>presiones</a:t>
            </a:r>
            <a:r>
              <a:rPr lang="en-US" baseline="0" dirty="0" smtClean="0"/>
              <a:t> </a:t>
            </a:r>
            <a:r>
              <a:rPr lang="en-US" baseline="0" dirty="0" err="1" smtClean="0"/>
              <a:t>que</a:t>
            </a:r>
            <a:r>
              <a:rPr lang="en-US" baseline="0" dirty="0" smtClean="0"/>
              <a:t> </a:t>
            </a:r>
            <a:r>
              <a:rPr lang="en-US" baseline="0" dirty="0" err="1" smtClean="0"/>
              <a:t>nosotros</a:t>
            </a:r>
            <a:r>
              <a:rPr lang="en-US" baseline="0" dirty="0" smtClean="0"/>
              <a:t> </a:t>
            </a:r>
            <a:r>
              <a:rPr lang="en-US" baseline="0" dirty="0" err="1" smtClean="0"/>
              <a:t>quizas</a:t>
            </a:r>
            <a:r>
              <a:rPr lang="en-US" baseline="0" dirty="0" smtClean="0"/>
              <a:t> no </a:t>
            </a:r>
            <a:r>
              <a:rPr lang="en-US" baseline="0" dirty="0" err="1" smtClean="0"/>
              <a:t>experimentados</a:t>
            </a:r>
            <a:r>
              <a:rPr lang="en-US" baseline="0" dirty="0" smtClean="0"/>
              <a:t> a </a:t>
            </a:r>
            <a:r>
              <a:rPr lang="en-US" baseline="0" dirty="0" err="1" smtClean="0"/>
              <a:t>tal</a:t>
            </a:r>
            <a:r>
              <a:rPr lang="en-US" baseline="0" dirty="0" smtClean="0"/>
              <a:t> </a:t>
            </a:r>
            <a:r>
              <a:rPr lang="en-US" baseline="0" dirty="0" err="1" smtClean="0"/>
              <a:t>grado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4</a:t>
            </a:fld>
            <a:endParaRPr lang="en-US"/>
          </a:p>
        </p:txBody>
      </p:sp>
    </p:spTree>
    <p:extLst>
      <p:ext uri="{BB962C8B-B14F-4D97-AF65-F5344CB8AC3E}">
        <p14:creationId xmlns:p14="http://schemas.microsoft.com/office/powerpoint/2010/main" val="82871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err="1" smtClean="0"/>
              <a:t>Por</a:t>
            </a:r>
            <a:r>
              <a:rPr lang="en-US" baseline="0" dirty="0" smtClean="0"/>
              <a:t> </a:t>
            </a:r>
            <a:r>
              <a:rPr lang="en-US" baseline="0" dirty="0" err="1" smtClean="0"/>
              <a:t>ejemplo</a:t>
            </a:r>
            <a:r>
              <a:rPr lang="en-US" baseline="0" dirty="0" smtClean="0"/>
              <a:t> en el </a:t>
            </a:r>
            <a:r>
              <a:rPr lang="en-US" baseline="0" dirty="0" err="1" smtClean="0"/>
              <a:t>caso</a:t>
            </a:r>
            <a:r>
              <a:rPr lang="en-US" baseline="0" dirty="0" smtClean="0"/>
              <a:t> de Pam, </a:t>
            </a:r>
            <a:r>
              <a:rPr lang="en-US" baseline="0" dirty="0" err="1" smtClean="0"/>
              <a:t>ella</a:t>
            </a:r>
            <a:r>
              <a:rPr lang="en-US" baseline="0" dirty="0" smtClean="0"/>
              <a:t> </a:t>
            </a:r>
            <a:r>
              <a:rPr lang="en-US" baseline="0" dirty="0" err="1" smtClean="0"/>
              <a:t>tiene</a:t>
            </a:r>
            <a:r>
              <a:rPr lang="en-US" baseline="0" dirty="0" smtClean="0"/>
              <a:t> 3 </a:t>
            </a:r>
            <a:r>
              <a:rPr lang="en-US" baseline="0" dirty="0" err="1" smtClean="0"/>
              <a:t>hijos</a:t>
            </a:r>
            <a:r>
              <a:rPr lang="en-US" baseline="0" dirty="0" smtClean="0"/>
              <a:t> y </a:t>
            </a:r>
            <a:r>
              <a:rPr lang="en-US" baseline="0" dirty="0" err="1" smtClean="0"/>
              <a:t>sus</a:t>
            </a:r>
            <a:r>
              <a:rPr lang="en-US" baseline="0" dirty="0" smtClean="0"/>
              <a:t> </a:t>
            </a:r>
            <a:r>
              <a:rPr lang="en-US" baseline="0" dirty="0" err="1" smtClean="0"/>
              <a:t>reglas</a:t>
            </a:r>
            <a:r>
              <a:rPr lang="en-US" baseline="0" dirty="0" smtClean="0"/>
              <a:t> </a:t>
            </a:r>
            <a:r>
              <a:rPr lang="en-US" baseline="0" dirty="0" err="1" smtClean="0"/>
              <a:t>eran</a:t>
            </a:r>
            <a:r>
              <a:rPr lang="en-US" baseline="0" dirty="0" smtClean="0"/>
              <a:t> </a:t>
            </a:r>
            <a:r>
              <a:rPr lang="en-US" baseline="0" dirty="0" err="1" smtClean="0"/>
              <a:t>las</a:t>
            </a:r>
            <a:r>
              <a:rPr lang="en-US" baseline="0" dirty="0" smtClean="0"/>
              <a:t> </a:t>
            </a:r>
            <a:r>
              <a:rPr lang="en-US" baseline="0" dirty="0" err="1" smtClean="0"/>
              <a:t>siguientes</a:t>
            </a:r>
            <a:r>
              <a:rPr lang="en-US" baseline="0" dirty="0" smtClean="0"/>
              <a:t>:</a:t>
            </a:r>
          </a:p>
          <a:p>
            <a:endParaRPr lang="en-US" baseline="0" dirty="0" smtClean="0"/>
          </a:p>
          <a:p>
            <a:r>
              <a:rPr lang="en-US" baseline="0" dirty="0" smtClean="0"/>
              <a:t>No </a:t>
            </a:r>
            <a:r>
              <a:rPr lang="en-US" baseline="0" dirty="0" err="1" smtClean="0"/>
              <a:t>pueden</a:t>
            </a:r>
            <a:r>
              <a:rPr lang="en-US" baseline="0" dirty="0" smtClean="0"/>
              <a:t> </a:t>
            </a:r>
            <a:r>
              <a:rPr lang="en-US" baseline="0" dirty="0" err="1" smtClean="0"/>
              <a:t>tener</a:t>
            </a:r>
            <a:r>
              <a:rPr lang="en-US" baseline="0" dirty="0" smtClean="0"/>
              <a:t> </a:t>
            </a:r>
            <a:r>
              <a:rPr lang="en-US" baseline="0" dirty="0" err="1" smtClean="0"/>
              <a:t>novio</a:t>
            </a:r>
            <a:r>
              <a:rPr lang="en-US" baseline="0" dirty="0" smtClean="0"/>
              <a:t> </a:t>
            </a:r>
            <a:r>
              <a:rPr lang="en-US" baseline="0" dirty="0" err="1" smtClean="0"/>
              <a:t>hasta</a:t>
            </a:r>
            <a:r>
              <a:rPr lang="en-US" baseline="0" dirty="0" smtClean="0"/>
              <a:t> </a:t>
            </a:r>
            <a:r>
              <a:rPr lang="en-US" baseline="0" dirty="0" err="1" smtClean="0"/>
              <a:t>que</a:t>
            </a:r>
            <a:r>
              <a:rPr lang="en-US" baseline="0" dirty="0" smtClean="0"/>
              <a:t> </a:t>
            </a:r>
            <a:r>
              <a:rPr lang="en-US" baseline="0" dirty="0" err="1" smtClean="0"/>
              <a:t>cumplan</a:t>
            </a:r>
            <a:r>
              <a:rPr lang="en-US" baseline="0" dirty="0" smtClean="0"/>
              <a:t> los 16 </a:t>
            </a:r>
            <a:r>
              <a:rPr lang="en-US" baseline="0" dirty="0" err="1" smtClean="0"/>
              <a:t>años</a:t>
            </a:r>
            <a:r>
              <a:rPr lang="en-US" baseline="0" dirty="0" smtClean="0"/>
              <a:t>. </a:t>
            </a:r>
            <a:r>
              <a:rPr lang="en-US" baseline="0" dirty="0" err="1" smtClean="0"/>
              <a:t>Ellos</a:t>
            </a:r>
            <a:r>
              <a:rPr lang="en-US" baseline="0" dirty="0" smtClean="0"/>
              <a:t> antes de </a:t>
            </a:r>
            <a:r>
              <a:rPr lang="en-US" baseline="0" dirty="0" err="1" smtClean="0"/>
              <a:t>esta</a:t>
            </a:r>
            <a:r>
              <a:rPr lang="en-US" baseline="0" dirty="0" smtClean="0"/>
              <a:t> </a:t>
            </a:r>
            <a:r>
              <a:rPr lang="en-US" baseline="0" dirty="0" err="1" smtClean="0"/>
              <a:t>edad</a:t>
            </a:r>
            <a:r>
              <a:rPr lang="en-US" baseline="0" dirty="0" smtClean="0"/>
              <a:t>, </a:t>
            </a:r>
            <a:r>
              <a:rPr lang="en-US" baseline="0" dirty="0" err="1" smtClean="0"/>
              <a:t>estan</a:t>
            </a:r>
            <a:r>
              <a:rPr lang="en-US" baseline="0" dirty="0" smtClean="0"/>
              <a:t> </a:t>
            </a:r>
            <a:r>
              <a:rPr lang="en-US" baseline="0" dirty="0" err="1" smtClean="0"/>
              <a:t>dispuestos</a:t>
            </a:r>
            <a:r>
              <a:rPr lang="en-US" baseline="0" dirty="0" smtClean="0"/>
              <a:t> a </a:t>
            </a:r>
            <a:r>
              <a:rPr lang="en-US" baseline="0" dirty="0" err="1" smtClean="0"/>
              <a:t>salir</a:t>
            </a:r>
            <a:r>
              <a:rPr lang="en-US" baseline="0" dirty="0" smtClean="0"/>
              <a:t> con el </a:t>
            </a:r>
            <a:r>
              <a:rPr lang="en-US" baseline="0" dirty="0" err="1" smtClean="0"/>
              <a:t>primero</a:t>
            </a:r>
            <a:r>
              <a:rPr lang="en-US" baseline="0" dirty="0" smtClean="0"/>
              <a:t> </a:t>
            </a:r>
            <a:r>
              <a:rPr lang="en-US" baseline="0" dirty="0" err="1" smtClean="0"/>
              <a:t>que</a:t>
            </a:r>
            <a:r>
              <a:rPr lang="en-US" baseline="0" dirty="0" smtClean="0"/>
              <a:t> se </a:t>
            </a:r>
            <a:r>
              <a:rPr lang="en-US" baseline="0" dirty="0" err="1" smtClean="0"/>
              <a:t>cruza</a:t>
            </a:r>
            <a:r>
              <a:rPr lang="en-US" baseline="0" dirty="0" smtClean="0"/>
              <a:t> en </a:t>
            </a:r>
            <a:r>
              <a:rPr lang="en-US" baseline="0" dirty="0" err="1" smtClean="0"/>
              <a:t>su</a:t>
            </a:r>
            <a:r>
              <a:rPr lang="en-US" baseline="0" dirty="0" smtClean="0"/>
              <a:t> </a:t>
            </a:r>
            <a:r>
              <a:rPr lang="en-US" baseline="0" dirty="0" err="1" smtClean="0"/>
              <a:t>camino</a:t>
            </a:r>
            <a:r>
              <a:rPr lang="en-US" baseline="0" dirty="0" smtClean="0"/>
              <a:t> y les </a:t>
            </a:r>
            <a:r>
              <a:rPr lang="en-US" baseline="0" dirty="0" err="1" smtClean="0"/>
              <a:t>habla</a:t>
            </a:r>
            <a:r>
              <a:rPr lang="en-US" baseline="0" dirty="0" smtClean="0"/>
              <a:t> bonito.  </a:t>
            </a:r>
            <a:r>
              <a:rPr lang="en-US" baseline="0" dirty="0" err="1" smtClean="0"/>
              <a:t>Sepan</a:t>
            </a:r>
            <a:r>
              <a:rPr lang="en-US" baseline="0" dirty="0" smtClean="0"/>
              <a:t> </a:t>
            </a:r>
            <a:r>
              <a:rPr lang="en-US" baseline="0" dirty="0" err="1" smtClean="0"/>
              <a:t>que</a:t>
            </a:r>
            <a:r>
              <a:rPr lang="en-US" baseline="0" dirty="0" smtClean="0"/>
              <a:t> los </a:t>
            </a:r>
            <a:r>
              <a:rPr lang="en-US" baseline="0" dirty="0" err="1" smtClean="0"/>
              <a:t>decisiones</a:t>
            </a:r>
            <a:r>
              <a:rPr lang="en-US" baseline="0" dirty="0" smtClean="0"/>
              <a:t> </a:t>
            </a:r>
            <a:r>
              <a:rPr lang="en-US" baseline="0" dirty="0" err="1" smtClean="0"/>
              <a:t>que</a:t>
            </a:r>
            <a:r>
              <a:rPr lang="en-US" baseline="0" dirty="0" smtClean="0"/>
              <a:t> les </a:t>
            </a:r>
            <a:r>
              <a:rPr lang="en-US" baseline="0" dirty="0" err="1" smtClean="0"/>
              <a:t>afectar</a:t>
            </a:r>
            <a:r>
              <a:rPr lang="en-US" baseline="0" dirty="0" smtClean="0"/>
              <a:t> el </a:t>
            </a:r>
            <a:r>
              <a:rPr lang="en-US" baseline="0" dirty="0" err="1" smtClean="0"/>
              <a:t>resto</a:t>
            </a:r>
            <a:r>
              <a:rPr lang="en-US" baseline="0" dirty="0" smtClean="0"/>
              <a:t> de </a:t>
            </a:r>
            <a:r>
              <a:rPr lang="en-US" baseline="0" dirty="0" err="1" smtClean="0"/>
              <a:t>vida</a:t>
            </a:r>
            <a:r>
              <a:rPr lang="en-US" baseline="0" dirty="0" smtClean="0"/>
              <a:t>, </a:t>
            </a:r>
            <a:r>
              <a:rPr lang="en-US" baseline="0" dirty="0" err="1" smtClean="0"/>
              <a:t>ellos</a:t>
            </a:r>
            <a:r>
              <a:rPr lang="en-US" baseline="0" dirty="0" smtClean="0"/>
              <a:t> </a:t>
            </a:r>
            <a:r>
              <a:rPr lang="en-US" baseline="0" dirty="0" err="1" smtClean="0"/>
              <a:t>las</a:t>
            </a:r>
            <a:r>
              <a:rPr lang="en-US" baseline="0" dirty="0" smtClean="0"/>
              <a:t> </a:t>
            </a:r>
            <a:r>
              <a:rPr lang="en-US" baseline="0" dirty="0" err="1" smtClean="0"/>
              <a:t>estaran</a:t>
            </a:r>
            <a:r>
              <a:rPr lang="en-US" baseline="0" dirty="0" smtClean="0"/>
              <a:t> </a:t>
            </a:r>
            <a:r>
              <a:rPr lang="en-US" baseline="0" dirty="0" err="1" smtClean="0"/>
              <a:t>haciendo</a:t>
            </a:r>
            <a:r>
              <a:rPr lang="en-US" baseline="0" dirty="0" smtClean="0"/>
              <a:t> entre los 14-22 </a:t>
            </a:r>
            <a:r>
              <a:rPr lang="en-US" baseline="0" dirty="0" err="1" smtClean="0"/>
              <a:t>años</a:t>
            </a:r>
            <a:r>
              <a:rPr lang="en-US" baseline="0" dirty="0" smtClean="0"/>
              <a:t>.</a:t>
            </a:r>
          </a:p>
          <a:p>
            <a:endParaRPr lang="en-US" baseline="0" dirty="0" smtClean="0"/>
          </a:p>
          <a:p>
            <a:r>
              <a:rPr lang="en-US" baseline="0" dirty="0" smtClean="0"/>
              <a:t>Para </a:t>
            </a:r>
            <a:r>
              <a:rPr lang="en-US" baseline="0" dirty="0" err="1" smtClean="0"/>
              <a:t>esto</a:t>
            </a:r>
            <a:r>
              <a:rPr lang="en-US" baseline="0" dirty="0" smtClean="0"/>
              <a:t> </a:t>
            </a:r>
            <a:r>
              <a:rPr lang="en-US" baseline="0" dirty="0" err="1" smtClean="0"/>
              <a:t>estan</a:t>
            </a:r>
            <a:r>
              <a:rPr lang="en-US" baseline="0" dirty="0" smtClean="0"/>
              <a:t> los padres, </a:t>
            </a:r>
            <a:r>
              <a:rPr lang="en-US" baseline="0" dirty="0" err="1" smtClean="0"/>
              <a:t>para</a:t>
            </a:r>
            <a:r>
              <a:rPr lang="en-US" baseline="0" dirty="0" smtClean="0"/>
              <a:t> </a:t>
            </a:r>
            <a:r>
              <a:rPr lang="en-US" baseline="0" dirty="0" err="1" smtClean="0"/>
              <a:t>guiarlos</a:t>
            </a:r>
            <a:r>
              <a:rPr lang="en-US" baseline="0" dirty="0" smtClean="0"/>
              <a:t> </a:t>
            </a:r>
            <a:r>
              <a:rPr lang="en-US" baseline="0" dirty="0" err="1" smtClean="0"/>
              <a:t>durante</a:t>
            </a:r>
            <a:r>
              <a:rPr lang="en-US" baseline="0" dirty="0" smtClean="0"/>
              <a:t> </a:t>
            </a:r>
            <a:r>
              <a:rPr lang="en-US" baseline="0" dirty="0" err="1" smtClean="0"/>
              <a:t>este</a:t>
            </a:r>
            <a:r>
              <a:rPr lang="en-US" baseline="0" dirty="0" smtClean="0"/>
              <a:t> </a:t>
            </a:r>
            <a:r>
              <a:rPr lang="en-US" baseline="0" dirty="0" err="1" smtClean="0"/>
              <a:t>tiempo</a:t>
            </a:r>
            <a:r>
              <a:rPr lang="en-US" baseline="0" dirty="0" smtClean="0"/>
              <a:t>, </a:t>
            </a:r>
            <a:r>
              <a:rPr lang="en-US" baseline="0" dirty="0" err="1" smtClean="0"/>
              <a:t>para</a:t>
            </a:r>
            <a:r>
              <a:rPr lang="en-US" baseline="0" dirty="0" smtClean="0"/>
              <a:t> </a:t>
            </a:r>
            <a:r>
              <a:rPr lang="en-US" baseline="0" dirty="0" err="1" smtClean="0"/>
              <a:t>decirles</a:t>
            </a:r>
            <a:r>
              <a:rPr lang="en-US" baseline="0" dirty="0" smtClean="0"/>
              <a:t> no, no </a:t>
            </a:r>
            <a:r>
              <a:rPr lang="en-US" baseline="0" dirty="0" err="1" smtClean="0"/>
              <a:t>te</a:t>
            </a:r>
            <a:r>
              <a:rPr lang="en-US" baseline="0" dirty="0" smtClean="0"/>
              <a:t> vas a </a:t>
            </a:r>
            <a:r>
              <a:rPr lang="en-US" baseline="0" dirty="0" err="1" smtClean="0"/>
              <a:t>morir</a:t>
            </a:r>
            <a:r>
              <a:rPr lang="en-US" baseline="0" dirty="0" smtClean="0"/>
              <a:t> </a:t>
            </a:r>
            <a:r>
              <a:rPr lang="en-US" baseline="0" dirty="0" err="1" smtClean="0"/>
              <a:t>si</a:t>
            </a:r>
            <a:r>
              <a:rPr lang="en-US" baseline="0" dirty="0" smtClean="0"/>
              <a:t> </a:t>
            </a:r>
            <a:r>
              <a:rPr lang="en-US" baseline="0" dirty="0" err="1" smtClean="0"/>
              <a:t>fulano</a:t>
            </a:r>
            <a:r>
              <a:rPr lang="en-US" baseline="0" dirty="0" smtClean="0"/>
              <a:t> de </a:t>
            </a:r>
            <a:r>
              <a:rPr lang="en-US" baseline="0" dirty="0" err="1" smtClean="0"/>
              <a:t>tal</a:t>
            </a:r>
            <a:r>
              <a:rPr lang="en-US" baseline="0" dirty="0" smtClean="0"/>
              <a:t> no sale </a:t>
            </a:r>
            <a:r>
              <a:rPr lang="en-US" baseline="0" dirty="0" err="1" smtClean="0"/>
              <a:t>cntigo</a:t>
            </a:r>
            <a:r>
              <a:rPr lang="en-US" baseline="0" dirty="0" smtClean="0"/>
              <a:t>, </a:t>
            </a:r>
            <a:r>
              <a:rPr lang="en-US" baseline="0" dirty="0" err="1" smtClean="0"/>
              <a:t>esto</a:t>
            </a:r>
            <a:r>
              <a:rPr lang="en-US" baseline="0" dirty="0" smtClean="0"/>
              <a:t> </a:t>
            </a:r>
            <a:r>
              <a:rPr lang="en-US" baseline="0" dirty="0" err="1" smtClean="0"/>
              <a:t>también</a:t>
            </a:r>
            <a:r>
              <a:rPr lang="en-US" baseline="0" dirty="0" smtClean="0"/>
              <a:t> </a:t>
            </a:r>
            <a:r>
              <a:rPr lang="en-US" baseline="0" dirty="0" err="1" smtClean="0"/>
              <a:t>pasará</a:t>
            </a:r>
            <a:r>
              <a:rPr lang="en-US" baseline="0" dirty="0" smtClean="0"/>
              <a:t>. </a:t>
            </a:r>
            <a:r>
              <a:rPr lang="en-US" baseline="0" dirty="0" err="1" smtClean="0"/>
              <a:t>Queremos</a:t>
            </a:r>
            <a:r>
              <a:rPr lang="en-US" baseline="0" dirty="0" smtClean="0"/>
              <a:t> </a:t>
            </a:r>
            <a:r>
              <a:rPr lang="en-US" baseline="0" dirty="0" err="1" smtClean="0"/>
              <a:t>cerrar</a:t>
            </a:r>
            <a:r>
              <a:rPr lang="en-US" baseline="0" dirty="0" smtClean="0"/>
              <a:t> </a:t>
            </a:r>
            <a:r>
              <a:rPr lang="en-US" baseline="0" dirty="0" err="1" smtClean="0"/>
              <a:t>este</a:t>
            </a:r>
            <a:r>
              <a:rPr lang="en-US" baseline="0" dirty="0" smtClean="0"/>
              <a:t> </a:t>
            </a:r>
            <a:r>
              <a:rPr lang="en-US" baseline="0" dirty="0" err="1" smtClean="0"/>
              <a:t>tiempo</a:t>
            </a:r>
            <a:r>
              <a:rPr lang="en-US" baseline="0" dirty="0" smtClean="0"/>
              <a:t> en </a:t>
            </a:r>
            <a:r>
              <a:rPr lang="en-US" baseline="0" dirty="0" err="1" smtClean="0"/>
              <a:t>que</a:t>
            </a:r>
            <a:r>
              <a:rPr lang="en-US" baseline="0" dirty="0" smtClean="0"/>
              <a:t> </a:t>
            </a:r>
            <a:r>
              <a:rPr lang="en-US" baseline="0" dirty="0" err="1" smtClean="0"/>
              <a:t>las</a:t>
            </a:r>
            <a:r>
              <a:rPr lang="en-US" baseline="0" dirty="0" smtClean="0"/>
              <a:t> </a:t>
            </a:r>
            <a:r>
              <a:rPr lang="en-US" baseline="0" dirty="0" err="1" smtClean="0"/>
              <a:t>muchachas</a:t>
            </a:r>
            <a:r>
              <a:rPr lang="en-US" baseline="0" dirty="0" smtClean="0"/>
              <a:t> </a:t>
            </a:r>
            <a:r>
              <a:rPr lang="en-US" baseline="0" dirty="0" err="1" smtClean="0"/>
              <a:t>que</a:t>
            </a:r>
            <a:r>
              <a:rPr lang="en-US" baseline="0" dirty="0" smtClean="0"/>
              <a:t> </a:t>
            </a:r>
            <a:r>
              <a:rPr lang="en-US" baseline="0" dirty="0" err="1" smtClean="0"/>
              <a:t>estan</a:t>
            </a:r>
            <a:r>
              <a:rPr lang="en-US" baseline="0" dirty="0" smtClean="0"/>
              <a:t> en </a:t>
            </a:r>
            <a:r>
              <a:rPr lang="en-US" baseline="0" dirty="0" err="1" smtClean="0"/>
              <a:t>su</a:t>
            </a:r>
            <a:r>
              <a:rPr lang="en-US" baseline="0" dirty="0" smtClean="0"/>
              <a:t> primer </a:t>
            </a:r>
            <a:r>
              <a:rPr lang="en-US" baseline="0" dirty="0" err="1" smtClean="0"/>
              <a:t>año</a:t>
            </a:r>
            <a:r>
              <a:rPr lang="en-US" baseline="0" dirty="0" smtClean="0"/>
              <a:t> de la </a:t>
            </a:r>
            <a:r>
              <a:rPr lang="en-US" baseline="0" dirty="0" err="1" smtClean="0"/>
              <a:t>preparatoria</a:t>
            </a:r>
            <a:r>
              <a:rPr lang="en-US" baseline="0" dirty="0" smtClean="0"/>
              <a:t> no </a:t>
            </a:r>
            <a:r>
              <a:rPr lang="en-US" baseline="0" dirty="0" err="1" smtClean="0"/>
              <a:t>salgan</a:t>
            </a:r>
            <a:r>
              <a:rPr lang="en-US" baseline="0" dirty="0" smtClean="0"/>
              <a:t> con </a:t>
            </a:r>
            <a:r>
              <a:rPr lang="en-US" baseline="0" dirty="0" err="1" smtClean="0"/>
              <a:t>muchos</a:t>
            </a:r>
            <a:r>
              <a:rPr lang="en-US" baseline="0" dirty="0" smtClean="0"/>
              <a:t> en </a:t>
            </a:r>
            <a:r>
              <a:rPr lang="en-US" baseline="0" dirty="0" err="1" smtClean="0"/>
              <a:t>grados</a:t>
            </a:r>
            <a:r>
              <a:rPr lang="en-US" baseline="0" dirty="0" smtClean="0"/>
              <a:t> </a:t>
            </a:r>
            <a:r>
              <a:rPr lang="en-US" baseline="0" dirty="0" err="1" smtClean="0"/>
              <a:t>mayores</a:t>
            </a:r>
            <a:r>
              <a:rPr lang="en-US" baseline="0" dirty="0" smtClean="0"/>
              <a:t> </a:t>
            </a:r>
            <a:r>
              <a:rPr lang="en-US" baseline="0" dirty="0" err="1" smtClean="0"/>
              <a:t>que</a:t>
            </a:r>
            <a:r>
              <a:rPr lang="en-US" baseline="0" dirty="0" smtClean="0"/>
              <a:t> </a:t>
            </a:r>
            <a:r>
              <a:rPr lang="en-US" baseline="0" dirty="0" err="1" smtClean="0"/>
              <a:t>ellas</a:t>
            </a:r>
            <a:r>
              <a:rPr lang="en-US" baseline="0" dirty="0" smtClean="0"/>
              <a:t>.  Es </a:t>
            </a:r>
            <a:r>
              <a:rPr lang="en-US" baseline="0" dirty="0" err="1" smtClean="0"/>
              <a:t>muy</a:t>
            </a:r>
            <a:r>
              <a:rPr lang="en-US" baseline="0" dirty="0" smtClean="0"/>
              <a:t> </a:t>
            </a:r>
            <a:r>
              <a:rPr lang="en-US" baseline="0" dirty="0" err="1" smtClean="0"/>
              <a:t>común</a:t>
            </a:r>
            <a:r>
              <a:rPr lang="en-US" baseline="0" dirty="0" smtClean="0"/>
              <a:t> </a:t>
            </a:r>
            <a:r>
              <a:rPr lang="en-US" baseline="0" dirty="0" err="1" smtClean="0"/>
              <a:t>que</a:t>
            </a:r>
            <a:r>
              <a:rPr lang="en-US" baseline="0" dirty="0" smtClean="0"/>
              <a:t> </a:t>
            </a:r>
            <a:r>
              <a:rPr lang="en-US" baseline="0" dirty="0" err="1" smtClean="0"/>
              <a:t>estas</a:t>
            </a:r>
            <a:r>
              <a:rPr lang="en-US" baseline="0" dirty="0" smtClean="0"/>
              <a:t> </a:t>
            </a:r>
            <a:r>
              <a:rPr lang="en-US" baseline="0" dirty="0" err="1" smtClean="0"/>
              <a:t>muchas</a:t>
            </a:r>
            <a:r>
              <a:rPr lang="en-US" baseline="0" dirty="0" smtClean="0"/>
              <a:t> </a:t>
            </a:r>
            <a:r>
              <a:rPr lang="en-US" baseline="0" dirty="0" err="1" smtClean="0"/>
              <a:t>anden</a:t>
            </a:r>
            <a:r>
              <a:rPr lang="en-US" baseline="0" dirty="0" smtClean="0"/>
              <a:t> con “seniors” los </a:t>
            </a:r>
            <a:r>
              <a:rPr lang="en-US" baseline="0" dirty="0" err="1" smtClean="0"/>
              <a:t>muchacos</a:t>
            </a:r>
            <a:r>
              <a:rPr lang="en-US" baseline="0" dirty="0" smtClean="0"/>
              <a:t> de 12 </a:t>
            </a:r>
            <a:r>
              <a:rPr lang="en-US" baseline="0" dirty="0" err="1" smtClean="0"/>
              <a:t>grado</a:t>
            </a:r>
            <a:r>
              <a:rPr lang="en-US" baseline="0" dirty="0" smtClean="0"/>
              <a:t> (</a:t>
            </a:r>
            <a:r>
              <a:rPr lang="en-US" baseline="0" dirty="0" err="1" smtClean="0"/>
              <a:t>doceavo</a:t>
            </a:r>
            <a:r>
              <a:rPr lang="en-US" baseline="0" dirty="0" smtClean="0"/>
              <a:t>). Y </a:t>
            </a:r>
            <a:r>
              <a:rPr lang="en-US" baseline="0" dirty="0" err="1" smtClean="0"/>
              <a:t>suelen</a:t>
            </a:r>
            <a:r>
              <a:rPr lang="en-US" baseline="0" dirty="0" smtClean="0"/>
              <a:t> </a:t>
            </a:r>
            <a:r>
              <a:rPr lang="en-US" baseline="0" dirty="0" err="1" smtClean="0"/>
              <a:t>perder</a:t>
            </a:r>
            <a:r>
              <a:rPr lang="en-US" baseline="0" dirty="0" smtClean="0"/>
              <a:t> los </a:t>
            </a:r>
            <a:r>
              <a:rPr lang="en-US" baseline="0" dirty="0" err="1" smtClean="0"/>
              <a:t>mejores</a:t>
            </a:r>
            <a:r>
              <a:rPr lang="en-US" baseline="0" dirty="0" smtClean="0"/>
              <a:t> de </a:t>
            </a:r>
            <a:r>
              <a:rPr lang="en-US" baseline="0" dirty="0" err="1" smtClean="0"/>
              <a:t>sus</a:t>
            </a:r>
            <a:r>
              <a:rPr lang="en-US" baseline="0" dirty="0" smtClean="0"/>
              <a:t> </a:t>
            </a:r>
            <a:r>
              <a:rPr lang="en-US" baseline="0" dirty="0" err="1" smtClean="0"/>
              <a:t>años</a:t>
            </a:r>
            <a:r>
              <a:rPr lang="en-US" baseline="0" dirty="0" smtClean="0"/>
              <a:t> en </a:t>
            </a:r>
            <a:r>
              <a:rPr lang="en-US" baseline="0" dirty="0" err="1" smtClean="0"/>
              <a:t>una</a:t>
            </a:r>
            <a:r>
              <a:rPr lang="en-US" baseline="0" dirty="0" smtClean="0"/>
              <a:t> </a:t>
            </a:r>
            <a:r>
              <a:rPr lang="en-US" baseline="0" dirty="0" err="1" smtClean="0"/>
              <a:t>relación</a:t>
            </a:r>
            <a:r>
              <a:rPr lang="en-US" baseline="0" dirty="0" smtClean="0"/>
              <a:t> </a:t>
            </a:r>
            <a:r>
              <a:rPr lang="en-US" baseline="0" dirty="0" err="1" smtClean="0"/>
              <a:t>que</a:t>
            </a:r>
            <a:r>
              <a:rPr lang="en-US" baseline="0" dirty="0" smtClean="0"/>
              <a:t> no </a:t>
            </a:r>
            <a:r>
              <a:rPr lang="en-US" baseline="0" dirty="0" err="1" smtClean="0"/>
              <a:t>va</a:t>
            </a:r>
            <a:r>
              <a:rPr lang="en-US" baseline="0" dirty="0" smtClean="0"/>
              <a:t> ser </a:t>
            </a:r>
            <a:r>
              <a:rPr lang="en-US" baseline="0" dirty="0" err="1" smtClean="0"/>
              <a:t>duradera</a:t>
            </a:r>
            <a:r>
              <a:rPr lang="en-US" baseline="0" dirty="0" smtClean="0"/>
              <a:t>. Las </a:t>
            </a:r>
            <a:r>
              <a:rPr lang="en-US" baseline="0" dirty="0" err="1" smtClean="0"/>
              <a:t>muchachas</a:t>
            </a:r>
            <a:r>
              <a:rPr lang="en-US" baseline="0" dirty="0" smtClean="0"/>
              <a:t> </a:t>
            </a:r>
            <a:r>
              <a:rPr lang="en-US" baseline="0" dirty="0" err="1" smtClean="0"/>
              <a:t>que</a:t>
            </a:r>
            <a:r>
              <a:rPr lang="en-US" baseline="0" dirty="0" smtClean="0"/>
              <a:t> son “freshman” </a:t>
            </a:r>
            <a:r>
              <a:rPr lang="en-US" baseline="0" dirty="0" err="1" smtClean="0"/>
              <a:t>estan</a:t>
            </a:r>
            <a:r>
              <a:rPr lang="en-US" baseline="0" dirty="0" smtClean="0"/>
              <a:t> </a:t>
            </a:r>
            <a:r>
              <a:rPr lang="en-US" baseline="0" dirty="0" err="1" smtClean="0"/>
              <a:t>saliendo</a:t>
            </a:r>
            <a:r>
              <a:rPr lang="en-US" baseline="0" dirty="0" smtClean="0"/>
              <a:t> con </a:t>
            </a:r>
            <a:r>
              <a:rPr lang="en-US" baseline="0" dirty="0" err="1" smtClean="0"/>
              <a:t>muchachos</a:t>
            </a:r>
            <a:r>
              <a:rPr lang="en-US" baseline="0" dirty="0" smtClean="0"/>
              <a:t> </a:t>
            </a:r>
            <a:r>
              <a:rPr lang="en-US" baseline="0" dirty="0" err="1" smtClean="0"/>
              <a:t>mayores</a:t>
            </a:r>
            <a:r>
              <a:rPr lang="en-US" baseline="0" dirty="0" smtClean="0"/>
              <a:t> en </a:t>
            </a:r>
            <a:r>
              <a:rPr lang="en-US" baseline="0" dirty="0" err="1" smtClean="0"/>
              <a:t>otros</a:t>
            </a:r>
            <a:r>
              <a:rPr lang="en-US" baseline="0" dirty="0" smtClean="0"/>
              <a:t> </a:t>
            </a:r>
            <a:r>
              <a:rPr lang="en-US" baseline="0" dirty="0" err="1" smtClean="0"/>
              <a:t>grados</a:t>
            </a:r>
            <a:r>
              <a:rPr lang="en-US" baseline="0" dirty="0" smtClean="0"/>
              <a:t>. </a:t>
            </a:r>
            <a:r>
              <a:rPr lang="en-US" baseline="0" dirty="0" err="1" smtClean="0"/>
              <a:t>Estos</a:t>
            </a:r>
            <a:r>
              <a:rPr lang="en-US" baseline="0" dirty="0" smtClean="0"/>
              <a:t> </a:t>
            </a:r>
            <a:r>
              <a:rPr lang="en-US" baseline="0" dirty="0" err="1" smtClean="0"/>
              <a:t>muchachos</a:t>
            </a:r>
            <a:r>
              <a:rPr lang="en-US" baseline="0" dirty="0" smtClean="0"/>
              <a:t> no les </a:t>
            </a:r>
            <a:r>
              <a:rPr lang="en-US" baseline="0" dirty="0" err="1" smtClean="0"/>
              <a:t>importan</a:t>
            </a:r>
            <a:r>
              <a:rPr lang="en-US" baseline="0" dirty="0" smtClean="0"/>
              <a:t> la </a:t>
            </a:r>
            <a:r>
              <a:rPr lang="en-US" baseline="0" dirty="0" err="1" smtClean="0"/>
              <a:t>chica</a:t>
            </a:r>
            <a:r>
              <a:rPr lang="en-US" baseline="0" dirty="0" smtClean="0"/>
              <a:t>, los Seniors </a:t>
            </a:r>
            <a:r>
              <a:rPr lang="en-US" baseline="0" dirty="0" err="1" smtClean="0"/>
              <a:t>creen</a:t>
            </a:r>
            <a:r>
              <a:rPr lang="en-US" baseline="0" dirty="0" smtClean="0"/>
              <a:t> </a:t>
            </a:r>
            <a:r>
              <a:rPr lang="en-US" baseline="0" dirty="0" err="1" smtClean="0"/>
              <a:t>que</a:t>
            </a:r>
            <a:r>
              <a:rPr lang="en-US" baseline="0" dirty="0" smtClean="0"/>
              <a:t> </a:t>
            </a:r>
            <a:r>
              <a:rPr lang="en-US" baseline="0" dirty="0" err="1" smtClean="0"/>
              <a:t>las</a:t>
            </a:r>
            <a:r>
              <a:rPr lang="en-US" baseline="0" dirty="0" smtClean="0"/>
              <a:t> “freshman” son </a:t>
            </a:r>
            <a:r>
              <a:rPr lang="en-US" baseline="0" dirty="0" err="1" smtClean="0"/>
              <a:t>muchachas</a:t>
            </a:r>
            <a:r>
              <a:rPr lang="en-US" baseline="0" dirty="0" smtClean="0"/>
              <a:t> </a:t>
            </a:r>
            <a:r>
              <a:rPr lang="en-US" baseline="0" dirty="0" err="1" smtClean="0"/>
              <a:t>faciles</a:t>
            </a:r>
            <a:r>
              <a:rPr lang="en-US" baseline="0" dirty="0" smtClean="0"/>
              <a:t>. </a:t>
            </a:r>
            <a:r>
              <a:rPr lang="en-US" baseline="0" dirty="0" err="1" smtClean="0"/>
              <a:t>Algunas</a:t>
            </a:r>
            <a:r>
              <a:rPr lang="en-US" baseline="0" dirty="0" smtClean="0"/>
              <a:t> </a:t>
            </a:r>
            <a:r>
              <a:rPr lang="en-US" baseline="0" dirty="0" err="1" smtClean="0"/>
              <a:t>chicas</a:t>
            </a:r>
            <a:r>
              <a:rPr lang="en-US" baseline="0" dirty="0" smtClean="0"/>
              <a:t> freshman </a:t>
            </a:r>
            <a:r>
              <a:rPr lang="en-US" baseline="0" dirty="0" err="1" smtClean="0"/>
              <a:t>creen</a:t>
            </a:r>
            <a:r>
              <a:rPr lang="en-US" baseline="0" dirty="0" smtClean="0"/>
              <a:t> </a:t>
            </a:r>
            <a:r>
              <a:rPr lang="en-US" baseline="0" dirty="0" err="1" smtClean="0"/>
              <a:t>que</a:t>
            </a:r>
            <a:r>
              <a:rPr lang="en-US" baseline="0" dirty="0" smtClean="0"/>
              <a:t> son </a:t>
            </a:r>
            <a:r>
              <a:rPr lang="en-US" baseline="0" dirty="0" err="1" smtClean="0"/>
              <a:t>populares</a:t>
            </a:r>
            <a:r>
              <a:rPr lang="en-US" baseline="0" dirty="0" smtClean="0"/>
              <a:t> </a:t>
            </a:r>
            <a:r>
              <a:rPr lang="en-US" baseline="0" dirty="0" err="1" smtClean="0"/>
              <a:t>por</a:t>
            </a:r>
            <a:r>
              <a:rPr lang="en-US" baseline="0" dirty="0" smtClean="0"/>
              <a:t> </a:t>
            </a:r>
            <a:r>
              <a:rPr lang="en-US" baseline="0" dirty="0" err="1" smtClean="0"/>
              <a:t>que</a:t>
            </a:r>
            <a:r>
              <a:rPr lang="en-US" baseline="0" dirty="0" smtClean="0"/>
              <a:t> “senior” se </a:t>
            </a:r>
            <a:r>
              <a:rPr lang="en-US" baseline="0" dirty="0" err="1" smtClean="0"/>
              <a:t>fijó</a:t>
            </a:r>
            <a:r>
              <a:rPr lang="en-US" baseline="0" dirty="0" smtClean="0"/>
              <a:t> en </a:t>
            </a:r>
            <a:r>
              <a:rPr lang="en-US" baseline="0" dirty="0" err="1" smtClean="0"/>
              <a:t>ellas</a:t>
            </a:r>
            <a:r>
              <a:rPr lang="en-US" baseline="0" dirty="0" smtClean="0"/>
              <a:t>. O hay padres </a:t>
            </a:r>
            <a:r>
              <a:rPr lang="en-US" baseline="0" dirty="0" err="1" smtClean="0"/>
              <a:t>que</a:t>
            </a:r>
            <a:r>
              <a:rPr lang="en-US" baseline="0" dirty="0" smtClean="0"/>
              <a:t> se </a:t>
            </a:r>
            <a:r>
              <a:rPr lang="en-US" baseline="0" dirty="0" err="1" smtClean="0"/>
              <a:t>enorgullesen</a:t>
            </a:r>
            <a:r>
              <a:rPr lang="en-US" baseline="0" dirty="0" smtClean="0"/>
              <a:t> </a:t>
            </a:r>
            <a:r>
              <a:rPr lang="en-US" baseline="0" dirty="0" err="1" smtClean="0"/>
              <a:t>diciendo</a:t>
            </a:r>
            <a:r>
              <a:rPr lang="en-US" baseline="0" dirty="0" smtClean="0"/>
              <a:t> mi </a:t>
            </a:r>
            <a:r>
              <a:rPr lang="en-US" baseline="0" dirty="0" err="1" smtClean="0"/>
              <a:t>hija</a:t>
            </a:r>
            <a:r>
              <a:rPr lang="en-US" baseline="0" dirty="0" smtClean="0"/>
              <a:t> </a:t>
            </a:r>
            <a:r>
              <a:rPr lang="en-US" baseline="0" dirty="0" err="1" smtClean="0"/>
              <a:t>estan</a:t>
            </a:r>
            <a:r>
              <a:rPr lang="en-US" baseline="0" dirty="0" smtClean="0"/>
              <a:t> </a:t>
            </a:r>
            <a:r>
              <a:rPr lang="en-US" baseline="0" dirty="0" err="1" smtClean="0"/>
              <a:t>saliendo</a:t>
            </a:r>
            <a:r>
              <a:rPr lang="en-US" baseline="0" dirty="0" smtClean="0"/>
              <a:t> con un “Senior”</a:t>
            </a:r>
          </a:p>
          <a:p>
            <a:endParaRPr lang="en-US" baseline="0" dirty="0" smtClean="0"/>
          </a:p>
          <a:p>
            <a:r>
              <a:rPr lang="en-US" baseline="0" dirty="0" err="1" smtClean="0"/>
              <a:t>Necesitamos</a:t>
            </a:r>
            <a:r>
              <a:rPr lang="en-US" baseline="0" dirty="0" smtClean="0"/>
              <a:t> </a:t>
            </a:r>
            <a:r>
              <a:rPr lang="en-US" baseline="0" dirty="0" err="1" smtClean="0"/>
              <a:t>que</a:t>
            </a:r>
            <a:r>
              <a:rPr lang="en-US" baseline="0" dirty="0" smtClean="0"/>
              <a:t> </a:t>
            </a:r>
            <a:r>
              <a:rPr lang="en-US" baseline="0" dirty="0" err="1" smtClean="0"/>
              <a:t>ellos</a:t>
            </a:r>
            <a:r>
              <a:rPr lang="en-US" baseline="0" dirty="0" smtClean="0"/>
              <a:t> </a:t>
            </a:r>
            <a:r>
              <a:rPr lang="en-US" baseline="0" dirty="0" err="1" smtClean="0"/>
              <a:t>tengan</a:t>
            </a:r>
            <a:r>
              <a:rPr lang="en-US" baseline="0" dirty="0" smtClean="0"/>
              <a:t> un balance en </a:t>
            </a:r>
            <a:r>
              <a:rPr lang="en-US" baseline="0" dirty="0" err="1" smtClean="0"/>
              <a:t>sus</a:t>
            </a:r>
            <a:r>
              <a:rPr lang="en-US" baseline="0" dirty="0" smtClean="0"/>
              <a:t> </a:t>
            </a:r>
            <a:r>
              <a:rPr lang="en-US" baseline="0" dirty="0" err="1" smtClean="0"/>
              <a:t>relaciones</a:t>
            </a:r>
            <a:r>
              <a:rPr lang="en-US" baseline="0" dirty="0" smtClean="0"/>
              <a:t>, </a:t>
            </a:r>
            <a:r>
              <a:rPr lang="en-US" baseline="0" dirty="0" err="1" smtClean="0"/>
              <a:t>ellos</a:t>
            </a:r>
            <a:r>
              <a:rPr lang="en-US" baseline="0" dirty="0" smtClean="0"/>
              <a:t> </a:t>
            </a:r>
            <a:r>
              <a:rPr lang="en-US" baseline="0" dirty="0" err="1" smtClean="0"/>
              <a:t>necesitan</a:t>
            </a:r>
            <a:r>
              <a:rPr lang="en-US" baseline="0" dirty="0" smtClean="0"/>
              <a:t> de </a:t>
            </a:r>
            <a:r>
              <a:rPr lang="en-US" baseline="0" dirty="0" err="1" smtClean="0"/>
              <a:t>otros</a:t>
            </a:r>
            <a:r>
              <a:rPr lang="en-US" baseline="0" dirty="0" smtClean="0"/>
              <a:t> amigos/</a:t>
            </a:r>
            <a:r>
              <a:rPr lang="en-US" baseline="0" dirty="0" err="1" smtClean="0"/>
              <a:t>amigas</a:t>
            </a:r>
            <a:r>
              <a:rPr lang="en-US" baseline="0" dirty="0" smtClean="0"/>
              <a:t>, de </a:t>
            </a:r>
            <a:r>
              <a:rPr lang="en-US" baseline="0" dirty="0" err="1" smtClean="0"/>
              <a:t>darse</a:t>
            </a:r>
            <a:r>
              <a:rPr lang="en-US" baseline="0" dirty="0" smtClean="0"/>
              <a:t> </a:t>
            </a:r>
            <a:r>
              <a:rPr lang="en-US" baseline="0" dirty="0" err="1" smtClean="0"/>
              <a:t>su</a:t>
            </a:r>
            <a:r>
              <a:rPr lang="en-US" baseline="0" dirty="0" smtClean="0"/>
              <a:t> </a:t>
            </a:r>
            <a:r>
              <a:rPr lang="en-US" baseline="0" dirty="0" err="1" smtClean="0"/>
              <a:t>espacio</a:t>
            </a:r>
            <a:r>
              <a:rPr lang="en-US" baseline="0" dirty="0" smtClean="0"/>
              <a:t> </a:t>
            </a:r>
            <a:r>
              <a:rPr lang="en-US" baseline="0" dirty="0" err="1" smtClean="0"/>
              <a:t>para</a:t>
            </a:r>
            <a:r>
              <a:rPr lang="en-US" baseline="0" dirty="0" smtClean="0"/>
              <a:t> </a:t>
            </a:r>
            <a:r>
              <a:rPr lang="en-US" baseline="0" dirty="0" err="1" smtClean="0"/>
              <a:t>poder</a:t>
            </a:r>
            <a:r>
              <a:rPr lang="en-US" baseline="0" dirty="0" smtClean="0"/>
              <a:t> </a:t>
            </a:r>
            <a:r>
              <a:rPr lang="en-US" baseline="0" dirty="0" err="1" smtClean="0"/>
              <a:t>darle</a:t>
            </a:r>
            <a:r>
              <a:rPr lang="en-US" baseline="0" dirty="0" smtClean="0"/>
              <a:t> un </a:t>
            </a:r>
            <a:r>
              <a:rPr lang="en-US" baseline="0" dirty="0" err="1" smtClean="0"/>
              <a:t>tiempo</a:t>
            </a:r>
            <a:r>
              <a:rPr lang="en-US" baseline="0" dirty="0" smtClean="0"/>
              <a:t> </a:t>
            </a:r>
            <a:r>
              <a:rPr lang="en-US" baseline="0" dirty="0" err="1" smtClean="0"/>
              <a:t>mas</a:t>
            </a:r>
            <a:r>
              <a:rPr lang="en-US" baseline="0" dirty="0" smtClean="0"/>
              <a:t> </a:t>
            </a:r>
            <a:r>
              <a:rPr lang="en-US" baseline="0" dirty="0" err="1" smtClean="0"/>
              <a:t>saludable</a:t>
            </a:r>
            <a:r>
              <a:rPr lang="en-US" baseline="0" dirty="0" smtClean="0"/>
              <a:t> </a:t>
            </a:r>
            <a:r>
              <a:rPr lang="en-US" baseline="0" dirty="0" err="1" smtClean="0"/>
              <a:t>cuando</a:t>
            </a:r>
            <a:r>
              <a:rPr lang="en-US" baseline="0" dirty="0" smtClean="0"/>
              <a:t> </a:t>
            </a:r>
            <a:r>
              <a:rPr lang="en-US" baseline="0" dirty="0" err="1" smtClean="0"/>
              <a:t>esten</a:t>
            </a:r>
            <a:r>
              <a:rPr lang="en-US" baseline="0" dirty="0" smtClean="0"/>
              <a:t> </a:t>
            </a:r>
            <a:r>
              <a:rPr lang="en-US" baseline="0" dirty="0" err="1" smtClean="0"/>
              <a:t>juntos</a:t>
            </a:r>
            <a:r>
              <a:rPr lang="en-US" baseline="0" dirty="0" smtClean="0"/>
              <a:t>.</a:t>
            </a:r>
          </a:p>
          <a:p>
            <a:endParaRPr lang="en-US" baseline="0" dirty="0" smtClean="0"/>
          </a:p>
          <a:p>
            <a:r>
              <a:rPr lang="en-US" baseline="0" dirty="0" smtClean="0"/>
              <a:t>Si los padres les </a:t>
            </a:r>
            <a:r>
              <a:rPr lang="en-US" baseline="0" dirty="0" err="1" smtClean="0"/>
              <a:t>permiten</a:t>
            </a:r>
            <a:r>
              <a:rPr lang="en-US" baseline="0" dirty="0" smtClean="0"/>
              <a:t> </a:t>
            </a:r>
            <a:r>
              <a:rPr lang="en-US" baseline="0" dirty="0" err="1" smtClean="0"/>
              <a:t>salir</a:t>
            </a:r>
            <a:r>
              <a:rPr lang="en-US" baseline="0" dirty="0" smtClean="0"/>
              <a:t> / </a:t>
            </a:r>
            <a:r>
              <a:rPr lang="en-US" baseline="0" dirty="0" err="1" smtClean="0"/>
              <a:t>noviar</a:t>
            </a:r>
            <a:r>
              <a:rPr lang="en-US" baseline="0" dirty="0" smtClean="0"/>
              <a:t>, </a:t>
            </a:r>
            <a:r>
              <a:rPr lang="en-US" baseline="0" dirty="0" err="1" smtClean="0"/>
              <a:t>entonces</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que</a:t>
            </a:r>
            <a:r>
              <a:rPr lang="en-US" baseline="0" dirty="0" smtClean="0"/>
              <a:t> </a:t>
            </a:r>
            <a:r>
              <a:rPr lang="en-US" baseline="0" dirty="0" err="1" smtClean="0"/>
              <a:t>también</a:t>
            </a:r>
            <a:r>
              <a:rPr lang="en-US" baseline="0" dirty="0" smtClean="0"/>
              <a:t> les den </a:t>
            </a:r>
            <a:r>
              <a:rPr lang="en-US" baseline="0" dirty="0" err="1" smtClean="0"/>
              <a:t>dirección</a:t>
            </a:r>
            <a:r>
              <a:rPr lang="en-US" baseline="0" dirty="0" smtClean="0"/>
              <a:t>, </a:t>
            </a:r>
            <a:r>
              <a:rPr lang="en-US" baseline="0" dirty="0" err="1" smtClean="0"/>
              <a:t>para</a:t>
            </a:r>
            <a:r>
              <a:rPr lang="en-US" baseline="0" dirty="0" smtClean="0"/>
              <a:t> </a:t>
            </a:r>
            <a:r>
              <a:rPr lang="en-US" baseline="0" dirty="0" err="1" smtClean="0"/>
              <a:t>que</a:t>
            </a:r>
            <a:r>
              <a:rPr lang="en-US" baseline="0" dirty="0" smtClean="0"/>
              <a:t> </a:t>
            </a:r>
            <a:r>
              <a:rPr lang="en-US" baseline="0" dirty="0" err="1" smtClean="0"/>
              <a:t>esta</a:t>
            </a:r>
            <a:r>
              <a:rPr lang="en-US" baseline="0" dirty="0" smtClean="0"/>
              <a:t> </a:t>
            </a:r>
            <a:r>
              <a:rPr lang="en-US" baseline="0" dirty="0" err="1" smtClean="0"/>
              <a:t>relación</a:t>
            </a:r>
            <a:r>
              <a:rPr lang="en-US" baseline="0" dirty="0" smtClean="0"/>
              <a:t> no sea </a:t>
            </a:r>
            <a:r>
              <a:rPr lang="en-US" baseline="0" dirty="0" err="1" smtClean="0"/>
              <a:t>una</a:t>
            </a:r>
            <a:r>
              <a:rPr lang="en-US" baseline="0" dirty="0" smtClean="0"/>
              <a:t> </a:t>
            </a:r>
            <a:r>
              <a:rPr lang="en-US" baseline="0" dirty="0" err="1" smtClean="0"/>
              <a:t>preparación</a:t>
            </a:r>
            <a:r>
              <a:rPr lang="en-US" baseline="0" dirty="0" smtClean="0"/>
              <a:t> </a:t>
            </a:r>
            <a:r>
              <a:rPr lang="en-US" baseline="0" dirty="0" err="1" smtClean="0"/>
              <a:t>para</a:t>
            </a:r>
            <a:r>
              <a:rPr lang="en-US" baseline="0" dirty="0" smtClean="0"/>
              <a:t> </a:t>
            </a:r>
            <a:r>
              <a:rPr lang="en-US" baseline="0" dirty="0" err="1" smtClean="0"/>
              <a:t>divorcio</a:t>
            </a:r>
            <a:r>
              <a:rPr lang="en-US" baseline="0" dirty="0" smtClean="0"/>
              <a:t>, </a:t>
            </a:r>
            <a:r>
              <a:rPr lang="en-US" baseline="0" dirty="0" err="1" smtClean="0"/>
              <a:t>sino</a:t>
            </a:r>
            <a:r>
              <a:rPr lang="en-US" baseline="0" dirty="0" smtClean="0"/>
              <a:t> </a:t>
            </a:r>
            <a:r>
              <a:rPr lang="en-US" baseline="0" dirty="0" err="1" smtClean="0"/>
              <a:t>una</a:t>
            </a:r>
            <a:r>
              <a:rPr lang="en-US" baseline="0" dirty="0" smtClean="0"/>
              <a:t> </a:t>
            </a:r>
            <a:r>
              <a:rPr lang="en-US" baseline="0" dirty="0" err="1" smtClean="0"/>
              <a:t>preparación</a:t>
            </a:r>
            <a:r>
              <a:rPr lang="en-US" baseline="0" dirty="0" smtClean="0"/>
              <a:t> </a:t>
            </a:r>
            <a:r>
              <a:rPr lang="en-US" baseline="0" dirty="0" err="1" smtClean="0"/>
              <a:t>para</a:t>
            </a:r>
            <a:r>
              <a:rPr lang="en-US" baseline="0" dirty="0" smtClean="0"/>
              <a:t> </a:t>
            </a:r>
            <a:r>
              <a:rPr lang="en-US" baseline="0" dirty="0" err="1" smtClean="0"/>
              <a:t>una</a:t>
            </a:r>
            <a:r>
              <a:rPr lang="en-US" baseline="0" dirty="0" smtClean="0"/>
              <a:t> </a:t>
            </a:r>
            <a:r>
              <a:rPr lang="en-US" baseline="0" dirty="0" err="1" smtClean="0"/>
              <a:t>relación</a:t>
            </a:r>
            <a:r>
              <a:rPr lang="en-US" baseline="0" dirty="0" smtClean="0"/>
              <a:t> </a:t>
            </a:r>
            <a:r>
              <a:rPr lang="en-US" baseline="0" dirty="0" err="1" smtClean="0"/>
              <a:t>para</a:t>
            </a:r>
            <a:r>
              <a:rPr lang="en-US" baseline="0" dirty="0" smtClean="0"/>
              <a:t> </a:t>
            </a:r>
            <a:r>
              <a:rPr lang="en-US" baseline="0" dirty="0" err="1" smtClean="0"/>
              <a:t>toda</a:t>
            </a:r>
            <a:r>
              <a:rPr lang="en-US" baseline="0" dirty="0" smtClean="0"/>
              <a:t> la </a:t>
            </a:r>
            <a:r>
              <a:rPr lang="en-US" baseline="0" dirty="0" err="1" smtClean="0"/>
              <a:t>vida</a:t>
            </a:r>
            <a:r>
              <a:rPr lang="en-US" baseline="0" dirty="0" smtClean="0"/>
              <a:t>.</a:t>
            </a:r>
          </a:p>
          <a:p>
            <a:endParaRPr lang="en-US" baseline="0" dirty="0" smtClean="0"/>
          </a:p>
          <a:p>
            <a:r>
              <a:rPr lang="en-US" baseline="0" dirty="0" err="1" smtClean="0"/>
              <a:t>Quizas</a:t>
            </a:r>
            <a:r>
              <a:rPr lang="en-US" baseline="0" dirty="0" smtClean="0"/>
              <a:t> al </a:t>
            </a:r>
            <a:r>
              <a:rPr lang="en-US" baseline="0" dirty="0" err="1" smtClean="0"/>
              <a:t>escuchar</a:t>
            </a:r>
            <a:r>
              <a:rPr lang="en-US" baseline="0" dirty="0" smtClean="0"/>
              <a:t> </a:t>
            </a:r>
            <a:r>
              <a:rPr lang="en-US" baseline="0" dirty="0" err="1" smtClean="0"/>
              <a:t>esto</a:t>
            </a:r>
            <a:r>
              <a:rPr lang="en-US" baseline="0" dirty="0" smtClean="0"/>
              <a:t>, </a:t>
            </a:r>
            <a:r>
              <a:rPr lang="en-US" baseline="0" dirty="0" err="1" smtClean="0"/>
              <a:t>algunos</a:t>
            </a:r>
            <a:r>
              <a:rPr lang="en-US" baseline="0" dirty="0" smtClean="0"/>
              <a:t> </a:t>
            </a:r>
            <a:r>
              <a:rPr lang="en-US" baseline="0" dirty="0" err="1" smtClean="0"/>
              <a:t>esten</a:t>
            </a:r>
            <a:r>
              <a:rPr lang="en-US" baseline="0" dirty="0" smtClean="0"/>
              <a:t> </a:t>
            </a:r>
            <a:r>
              <a:rPr lang="en-US" baseline="0" dirty="0" err="1" smtClean="0"/>
              <a:t>pensando</a:t>
            </a:r>
            <a:r>
              <a:rPr lang="en-US" baseline="0" dirty="0" smtClean="0"/>
              <a:t>, “yeah right” </a:t>
            </a:r>
            <a:r>
              <a:rPr lang="en-US" baseline="0" dirty="0" err="1" smtClean="0"/>
              <a:t>osea</a:t>
            </a:r>
            <a:r>
              <a:rPr lang="en-US" baseline="0" dirty="0" smtClean="0"/>
              <a:t> “</a:t>
            </a:r>
            <a:r>
              <a:rPr lang="en-US" baseline="0" dirty="0" err="1" smtClean="0"/>
              <a:t>andale</a:t>
            </a:r>
            <a:r>
              <a:rPr lang="en-US" baseline="0" dirty="0" smtClean="0"/>
              <a:t> </a:t>
            </a:r>
            <a:r>
              <a:rPr lang="en-US" baseline="0" dirty="0" err="1" smtClean="0"/>
              <a:t>si</a:t>
            </a:r>
            <a:r>
              <a:rPr lang="en-US" baseline="0" dirty="0" smtClean="0"/>
              <a:t>” </a:t>
            </a:r>
            <a:r>
              <a:rPr lang="en-US" baseline="0" dirty="0" err="1" smtClean="0"/>
              <a:t>como</a:t>
            </a:r>
            <a:r>
              <a:rPr lang="en-US" baseline="0" dirty="0" smtClean="0"/>
              <a:t> </a:t>
            </a:r>
            <a:r>
              <a:rPr lang="en-US" baseline="0" dirty="0" err="1" smtClean="0"/>
              <a:t>que</a:t>
            </a:r>
            <a:r>
              <a:rPr lang="en-US" baseline="0" dirty="0" smtClean="0"/>
              <a:t> </a:t>
            </a:r>
            <a:r>
              <a:rPr lang="en-US" baseline="0" dirty="0" err="1" smtClean="0"/>
              <a:t>esto</a:t>
            </a:r>
            <a:r>
              <a:rPr lang="en-US" baseline="0" dirty="0" smtClean="0"/>
              <a:t> </a:t>
            </a:r>
            <a:r>
              <a:rPr lang="en-US" baseline="0" dirty="0" err="1" smtClean="0"/>
              <a:t>va</a:t>
            </a:r>
            <a:r>
              <a:rPr lang="en-US" baseline="0" dirty="0" smtClean="0"/>
              <a:t> a </a:t>
            </a:r>
            <a:r>
              <a:rPr lang="en-US" baseline="0" dirty="0" err="1" smtClean="0"/>
              <a:t>funcionar</a:t>
            </a:r>
            <a:r>
              <a:rPr lang="en-US" baseline="0" dirty="0" smtClean="0"/>
              <a:t>, no </a:t>
            </a:r>
            <a:r>
              <a:rPr lang="en-US" baseline="0" dirty="0" err="1" smtClean="0"/>
              <a:t>conces</a:t>
            </a:r>
            <a:r>
              <a:rPr lang="en-US" baseline="0" dirty="0" smtClean="0"/>
              <a:t> a mi </a:t>
            </a:r>
            <a:r>
              <a:rPr lang="en-US" baseline="0" dirty="0" err="1" smtClean="0"/>
              <a:t>hija</a:t>
            </a:r>
            <a:r>
              <a:rPr lang="en-US" baseline="0" dirty="0" smtClean="0"/>
              <a:t>/</a:t>
            </a:r>
            <a:r>
              <a:rPr lang="en-US" baseline="0" dirty="0" err="1" smtClean="0"/>
              <a:t>hijo</a:t>
            </a:r>
            <a:r>
              <a:rPr lang="en-US" baseline="0" dirty="0" smtClean="0"/>
              <a:t>. </a:t>
            </a:r>
            <a:r>
              <a:rPr lang="en-US" baseline="0" dirty="0" err="1" smtClean="0"/>
              <a:t>Acaso</a:t>
            </a:r>
            <a:r>
              <a:rPr lang="en-US" baseline="0" dirty="0" smtClean="0"/>
              <a:t> </a:t>
            </a:r>
            <a:r>
              <a:rPr lang="en-US" baseline="0" dirty="0" err="1" smtClean="0"/>
              <a:t>ustedes</a:t>
            </a:r>
            <a:r>
              <a:rPr lang="en-US" baseline="0" dirty="0" smtClean="0"/>
              <a:t> se </a:t>
            </a:r>
            <a:r>
              <a:rPr lang="en-US" baseline="0" dirty="0" err="1" smtClean="0"/>
              <a:t>sientan</a:t>
            </a:r>
            <a:r>
              <a:rPr lang="en-US" baseline="0" dirty="0" smtClean="0"/>
              <a:t> con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para</a:t>
            </a:r>
            <a:r>
              <a:rPr lang="en-US" baseline="0" dirty="0" smtClean="0"/>
              <a:t> </a:t>
            </a:r>
            <a:r>
              <a:rPr lang="en-US" baseline="0" dirty="0" err="1" smtClean="0"/>
              <a:t>ver</a:t>
            </a:r>
            <a:r>
              <a:rPr lang="en-US" baseline="0" dirty="0" smtClean="0"/>
              <a:t> </a:t>
            </a:r>
            <a:r>
              <a:rPr lang="en-US" baseline="0" dirty="0" err="1" smtClean="0"/>
              <a:t>que</a:t>
            </a:r>
            <a:r>
              <a:rPr lang="en-US" baseline="0" dirty="0" smtClean="0"/>
              <a:t> </a:t>
            </a:r>
            <a:r>
              <a:rPr lang="en-US" baseline="0" dirty="0" err="1" smtClean="0"/>
              <a:t>resglas</a:t>
            </a:r>
            <a:r>
              <a:rPr lang="en-US" baseline="0" dirty="0" smtClean="0"/>
              <a:t> </a:t>
            </a:r>
            <a:r>
              <a:rPr lang="en-US" baseline="0" dirty="0" err="1" smtClean="0"/>
              <a:t>estan</a:t>
            </a:r>
            <a:r>
              <a:rPr lang="en-US" baseline="0" dirty="0" smtClean="0"/>
              <a:t> </a:t>
            </a:r>
            <a:r>
              <a:rPr lang="en-US" baseline="0" dirty="0" err="1" smtClean="0"/>
              <a:t>dispuestos</a:t>
            </a:r>
            <a:r>
              <a:rPr lang="en-US" baseline="0" dirty="0" smtClean="0"/>
              <a:t> a </a:t>
            </a:r>
            <a:r>
              <a:rPr lang="en-US" baseline="0" dirty="0" err="1" smtClean="0"/>
              <a:t>seguir</a:t>
            </a:r>
            <a:r>
              <a:rPr lang="en-US" baseline="0" dirty="0" smtClean="0"/>
              <a:t>, </a:t>
            </a:r>
            <a:r>
              <a:rPr lang="en-US" baseline="0" dirty="0" err="1" smtClean="0"/>
              <a:t>para</a:t>
            </a:r>
            <a:r>
              <a:rPr lang="en-US" baseline="0" dirty="0" smtClean="0"/>
              <a:t> </a:t>
            </a:r>
            <a:r>
              <a:rPr lang="en-US" baseline="0" dirty="0" err="1" smtClean="0"/>
              <a:t>que</a:t>
            </a:r>
            <a:r>
              <a:rPr lang="en-US" baseline="0" dirty="0" smtClean="0"/>
              <a:t> </a:t>
            </a:r>
            <a:r>
              <a:rPr lang="en-US" baseline="0" dirty="0" err="1" smtClean="0"/>
              <a:t>ustedes</a:t>
            </a:r>
            <a:r>
              <a:rPr lang="en-US" baseline="0" dirty="0" smtClean="0"/>
              <a:t> </a:t>
            </a:r>
            <a:r>
              <a:rPr lang="en-US" baseline="0" dirty="0" err="1" smtClean="0"/>
              <a:t>entonces</a:t>
            </a:r>
            <a:r>
              <a:rPr lang="en-US" baseline="0" dirty="0" smtClean="0"/>
              <a:t> </a:t>
            </a:r>
            <a:r>
              <a:rPr lang="en-US" baseline="0" dirty="0" err="1" smtClean="0"/>
              <a:t>ustedes</a:t>
            </a:r>
            <a:r>
              <a:rPr lang="en-US" baseline="0" dirty="0" smtClean="0"/>
              <a:t> se </a:t>
            </a:r>
            <a:r>
              <a:rPr lang="en-US" baseline="0" dirty="0" err="1" smtClean="0"/>
              <a:t>sientan</a:t>
            </a:r>
            <a:r>
              <a:rPr lang="en-US" baseline="0" dirty="0" smtClean="0"/>
              <a:t> </a:t>
            </a:r>
            <a:r>
              <a:rPr lang="en-US" baseline="0" dirty="0" err="1" smtClean="0"/>
              <a:t>bien</a:t>
            </a:r>
            <a:r>
              <a:rPr lang="en-US" baseline="0" dirty="0" smtClean="0"/>
              <a:t>. </a:t>
            </a:r>
            <a:r>
              <a:rPr lang="en-US" baseline="0" dirty="0" err="1" smtClean="0"/>
              <a:t>Ustedes</a:t>
            </a:r>
            <a:r>
              <a:rPr lang="en-US" baseline="0" dirty="0" smtClean="0"/>
              <a:t> son los padres y </a:t>
            </a:r>
            <a:r>
              <a:rPr lang="en-US" baseline="0" dirty="0" err="1" smtClean="0"/>
              <a:t>cuando</a:t>
            </a:r>
            <a:r>
              <a:rPr lang="en-US" baseline="0" dirty="0" smtClean="0"/>
              <a:t>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tengan</a:t>
            </a:r>
            <a:r>
              <a:rPr lang="en-US" baseline="0" dirty="0" smtClean="0"/>
              <a:t> los 30 or 40 </a:t>
            </a:r>
            <a:r>
              <a:rPr lang="en-US" baseline="0" dirty="0" err="1" smtClean="0"/>
              <a:t>años</a:t>
            </a:r>
            <a:r>
              <a:rPr lang="en-US" baseline="0" dirty="0" smtClean="0"/>
              <a:t> </a:t>
            </a:r>
            <a:r>
              <a:rPr lang="en-US" baseline="0" dirty="0" err="1" smtClean="0"/>
              <a:t>que</a:t>
            </a:r>
            <a:r>
              <a:rPr lang="en-US" baseline="0" dirty="0" smtClean="0"/>
              <a:t> </a:t>
            </a:r>
            <a:r>
              <a:rPr lang="en-US" baseline="0" dirty="0" err="1" smtClean="0"/>
              <a:t>ustedes</a:t>
            </a:r>
            <a:r>
              <a:rPr lang="en-US" baseline="0" dirty="0" smtClean="0"/>
              <a:t> </a:t>
            </a:r>
            <a:r>
              <a:rPr lang="en-US" baseline="0" dirty="0" err="1" smtClean="0"/>
              <a:t>tienen</a:t>
            </a:r>
            <a:r>
              <a:rPr lang="en-US" baseline="0" dirty="0" smtClean="0"/>
              <a:t>, </a:t>
            </a:r>
            <a:r>
              <a:rPr lang="en-US" baseline="0" dirty="0" err="1" smtClean="0"/>
              <a:t>entonces</a:t>
            </a:r>
            <a:r>
              <a:rPr lang="en-US" baseline="0" dirty="0" smtClean="0"/>
              <a:t> </a:t>
            </a:r>
            <a:r>
              <a:rPr lang="en-US" baseline="0" dirty="0" err="1" smtClean="0"/>
              <a:t>ellos</a:t>
            </a:r>
            <a:r>
              <a:rPr lang="en-US" baseline="0" dirty="0" smtClean="0"/>
              <a:t> </a:t>
            </a:r>
            <a:r>
              <a:rPr lang="en-US" baseline="0" dirty="0" err="1" smtClean="0"/>
              <a:t>podrán</a:t>
            </a:r>
            <a:r>
              <a:rPr lang="en-US" baseline="0" dirty="0" smtClean="0"/>
              <a:t> </a:t>
            </a:r>
            <a:r>
              <a:rPr lang="en-US" baseline="0" dirty="0" err="1" smtClean="0"/>
              <a:t>tener</a:t>
            </a:r>
            <a:r>
              <a:rPr lang="en-US" baseline="0" dirty="0" smtClean="0"/>
              <a:t> el </a:t>
            </a:r>
            <a:r>
              <a:rPr lang="en-US" baseline="0" dirty="0" err="1" smtClean="0"/>
              <a:t>prvilegio</a:t>
            </a:r>
            <a:r>
              <a:rPr lang="en-US" baseline="0" dirty="0" smtClean="0"/>
              <a:t> de </a:t>
            </a:r>
            <a:r>
              <a:rPr lang="en-US" baseline="0" dirty="0" err="1" smtClean="0"/>
              <a:t>poner</a:t>
            </a:r>
            <a:r>
              <a:rPr lang="en-US" baseline="0" dirty="0" smtClean="0"/>
              <a:t> </a:t>
            </a:r>
            <a:r>
              <a:rPr lang="en-US" baseline="0" dirty="0" err="1" smtClean="0"/>
              <a:t>sus</a:t>
            </a:r>
            <a:r>
              <a:rPr lang="en-US" baseline="0" dirty="0" smtClean="0"/>
              <a:t> </a:t>
            </a:r>
            <a:r>
              <a:rPr lang="en-US" baseline="0" dirty="0" err="1" smtClean="0"/>
              <a:t>propias</a:t>
            </a:r>
            <a:r>
              <a:rPr lang="en-US" baseline="0" dirty="0" smtClean="0"/>
              <a:t> </a:t>
            </a:r>
            <a:r>
              <a:rPr lang="en-US" baseline="0" dirty="0" err="1" smtClean="0"/>
              <a:t>reglas</a:t>
            </a:r>
            <a:r>
              <a:rPr lang="en-US" baseline="0" dirty="0" smtClean="0"/>
              <a:t>. </a:t>
            </a:r>
            <a:r>
              <a:rPr lang="en-US" baseline="0" dirty="0" err="1" smtClean="0"/>
              <a:t>Ahora</a:t>
            </a:r>
            <a:r>
              <a:rPr lang="en-US" baseline="0" dirty="0" smtClean="0"/>
              <a:t> </a:t>
            </a:r>
            <a:r>
              <a:rPr lang="en-US" baseline="0" dirty="0" err="1" smtClean="0"/>
              <a:t>es</a:t>
            </a:r>
            <a:r>
              <a:rPr lang="en-US" baseline="0" dirty="0" smtClean="0"/>
              <a:t> el </a:t>
            </a:r>
            <a:r>
              <a:rPr lang="en-US" baseline="0" dirty="0" err="1" smtClean="0"/>
              <a:t>tiempo</a:t>
            </a:r>
            <a:r>
              <a:rPr lang="en-US" baseline="0" dirty="0" smtClean="0"/>
              <a:t> de </a:t>
            </a:r>
            <a:r>
              <a:rPr lang="en-US" baseline="0" dirty="0" err="1" smtClean="0"/>
              <a:t>ustedes</a:t>
            </a:r>
            <a:r>
              <a:rPr lang="en-US" baseline="0" dirty="0" smtClean="0"/>
              <a:t>. Y </a:t>
            </a:r>
            <a:r>
              <a:rPr lang="en-US" baseline="0" dirty="0" err="1" smtClean="0"/>
              <a:t>como</a:t>
            </a:r>
            <a:r>
              <a:rPr lang="en-US" baseline="0" dirty="0" smtClean="0"/>
              <a:t> dice </a:t>
            </a:r>
            <a:r>
              <a:rPr lang="en-US" baseline="0" dirty="0" err="1" smtClean="0"/>
              <a:t>Niurka</a:t>
            </a:r>
            <a:r>
              <a:rPr lang="en-US" baseline="0" dirty="0" smtClean="0"/>
              <a:t> Marcos “I’m sorry for you”  </a:t>
            </a:r>
            <a:r>
              <a:rPr lang="en-US" baseline="0" dirty="0" err="1" smtClean="0"/>
              <a:t>Pero</a:t>
            </a:r>
            <a:r>
              <a:rPr lang="en-US" baseline="0" dirty="0" smtClean="0"/>
              <a:t> no se </a:t>
            </a:r>
            <a:r>
              <a:rPr lang="en-US" baseline="0" dirty="0" err="1" smtClean="0"/>
              <a:t>trata</a:t>
            </a:r>
            <a:r>
              <a:rPr lang="en-US" baseline="0" dirty="0" smtClean="0"/>
              <a:t>  de </a:t>
            </a:r>
            <a:r>
              <a:rPr lang="en-US" baseline="0" dirty="0" err="1" smtClean="0"/>
              <a:t>que</a:t>
            </a:r>
            <a:r>
              <a:rPr lang="en-US" baseline="0" dirty="0" smtClean="0"/>
              <a:t> </a:t>
            </a:r>
            <a:r>
              <a:rPr lang="en-US" baseline="0" dirty="0" err="1" smtClean="0"/>
              <a:t>funciona</a:t>
            </a:r>
            <a:r>
              <a:rPr lang="en-US" baseline="0" dirty="0" smtClean="0"/>
              <a:t> o </a:t>
            </a:r>
            <a:r>
              <a:rPr lang="en-US" baseline="0" dirty="0" err="1" smtClean="0"/>
              <a:t>que</a:t>
            </a:r>
            <a:r>
              <a:rPr lang="en-US" baseline="0" dirty="0" smtClean="0"/>
              <a:t> no </a:t>
            </a:r>
            <a:r>
              <a:rPr lang="en-US" baseline="0" dirty="0" err="1" smtClean="0"/>
              <a:t>funciona</a:t>
            </a:r>
            <a:r>
              <a:rPr lang="en-US" baseline="0" dirty="0" smtClean="0"/>
              <a:t>. Se </a:t>
            </a:r>
            <a:r>
              <a:rPr lang="en-US" baseline="0" dirty="0" err="1" smtClean="0"/>
              <a:t>tratar</a:t>
            </a:r>
            <a:r>
              <a:rPr lang="en-US" baseline="0" dirty="0" smtClean="0"/>
              <a:t> de </a:t>
            </a:r>
            <a:r>
              <a:rPr lang="en-US" baseline="0" dirty="0" err="1" smtClean="0"/>
              <a:t>hacer</a:t>
            </a:r>
            <a:r>
              <a:rPr lang="en-US" baseline="0" dirty="0" smtClean="0"/>
              <a:t> lo </a:t>
            </a:r>
            <a:r>
              <a:rPr lang="en-US" baseline="0" dirty="0" err="1" smtClean="0"/>
              <a:t>correcto</a:t>
            </a:r>
            <a:r>
              <a:rPr lang="en-US" baseline="0" dirty="0" smtClean="0"/>
              <a:t>. </a:t>
            </a:r>
            <a:r>
              <a:rPr lang="en-US" baseline="0" dirty="0" err="1" smtClean="0"/>
              <a:t>Quizas</a:t>
            </a:r>
            <a:r>
              <a:rPr lang="en-US" baseline="0" dirty="0" smtClean="0"/>
              <a:t> </a:t>
            </a:r>
            <a:r>
              <a:rPr lang="en-US" baseline="0" dirty="0" err="1" smtClean="0"/>
              <a:t>algunos</a:t>
            </a:r>
            <a:r>
              <a:rPr lang="en-US" baseline="0" dirty="0" smtClean="0"/>
              <a:t> </a:t>
            </a:r>
            <a:r>
              <a:rPr lang="en-US" baseline="0" dirty="0" err="1" smtClean="0"/>
              <a:t>digan</a:t>
            </a:r>
            <a:r>
              <a:rPr lang="en-US" baseline="0" dirty="0" smtClean="0"/>
              <a:t>, o mi </a:t>
            </a:r>
            <a:r>
              <a:rPr lang="en-US" baseline="0" dirty="0" err="1" smtClean="0"/>
              <a:t>hijo</a:t>
            </a:r>
            <a:r>
              <a:rPr lang="en-US" baseline="0" dirty="0" smtClean="0"/>
              <a:t>/</a:t>
            </a:r>
            <a:r>
              <a:rPr lang="en-US" baseline="0" dirty="0" err="1" smtClean="0"/>
              <a:t>hija</a:t>
            </a:r>
            <a:r>
              <a:rPr lang="en-US" baseline="0" dirty="0" smtClean="0"/>
              <a:t> no me </a:t>
            </a:r>
            <a:r>
              <a:rPr lang="en-US" baseline="0" dirty="0" err="1" smtClean="0"/>
              <a:t>va</a:t>
            </a:r>
            <a:r>
              <a:rPr lang="en-US" baseline="0" dirty="0" smtClean="0"/>
              <a:t> a </a:t>
            </a:r>
            <a:r>
              <a:rPr lang="en-US" baseline="0" dirty="0" err="1" smtClean="0"/>
              <a:t>querer</a:t>
            </a:r>
            <a:r>
              <a:rPr lang="en-US" baseline="0" dirty="0" smtClean="0"/>
              <a:t>, </a:t>
            </a:r>
            <a:r>
              <a:rPr lang="en-US" baseline="0" dirty="0" err="1" smtClean="0"/>
              <a:t>pues</a:t>
            </a:r>
            <a:r>
              <a:rPr lang="en-US" baseline="0" dirty="0" smtClean="0"/>
              <a:t> les </a:t>
            </a:r>
            <a:r>
              <a:rPr lang="en-US" baseline="0" dirty="0" err="1" smtClean="0"/>
              <a:t>tengo</a:t>
            </a:r>
            <a:r>
              <a:rPr lang="en-US" baseline="0" dirty="0" smtClean="0"/>
              <a:t> </a:t>
            </a:r>
            <a:r>
              <a:rPr lang="en-US" baseline="0" dirty="0" err="1" smtClean="0"/>
              <a:t>noticias</a:t>
            </a:r>
            <a:r>
              <a:rPr lang="en-US" baseline="0" dirty="0" smtClean="0"/>
              <a:t> no </a:t>
            </a:r>
            <a:r>
              <a:rPr lang="en-US" baseline="0" dirty="0" err="1" smtClean="0"/>
              <a:t>estan</a:t>
            </a:r>
            <a:r>
              <a:rPr lang="en-US" baseline="0" dirty="0" smtClean="0"/>
              <a:t> solos </a:t>
            </a:r>
            <a:r>
              <a:rPr lang="en-US" baseline="0" dirty="0" err="1" smtClean="0"/>
              <a:t>ustedes</a:t>
            </a:r>
            <a:r>
              <a:rPr lang="en-US" baseline="0" dirty="0" smtClean="0"/>
              <a:t> </a:t>
            </a:r>
            <a:r>
              <a:rPr lang="en-US" baseline="0" dirty="0" err="1" smtClean="0"/>
              <a:t>tienen</a:t>
            </a:r>
            <a:r>
              <a:rPr lang="en-US" baseline="0" dirty="0" smtClean="0"/>
              <a:t> amigos </a:t>
            </a:r>
            <a:r>
              <a:rPr lang="en-US" baseline="0" dirty="0" err="1" smtClean="0"/>
              <a:t>que</a:t>
            </a:r>
            <a:r>
              <a:rPr lang="en-US" baseline="0" dirty="0" smtClean="0"/>
              <a:t> los </a:t>
            </a:r>
            <a:r>
              <a:rPr lang="en-US" baseline="0" dirty="0" err="1" smtClean="0"/>
              <a:t>quieren</a:t>
            </a:r>
            <a:r>
              <a:rPr lang="en-US" baseline="0" dirty="0" smtClean="0"/>
              <a:t> y los </a:t>
            </a:r>
            <a:r>
              <a:rPr lang="en-US" baseline="0" dirty="0" err="1" smtClean="0"/>
              <a:t>aprecian</a:t>
            </a:r>
            <a:r>
              <a:rPr lang="en-US" baseline="0" dirty="0" smtClean="0"/>
              <a:t>. Y </a:t>
            </a:r>
            <a:r>
              <a:rPr lang="en-US" baseline="0" dirty="0" err="1" smtClean="0"/>
              <a:t>ella</a:t>
            </a:r>
            <a:r>
              <a:rPr lang="en-US" baseline="0" dirty="0" smtClean="0"/>
              <a:t> </a:t>
            </a:r>
            <a:r>
              <a:rPr lang="en-US" baseline="0" dirty="0" err="1" smtClean="0"/>
              <a:t>también</a:t>
            </a:r>
            <a:r>
              <a:rPr lang="en-US" baseline="0" dirty="0" smtClean="0"/>
              <a:t> </a:t>
            </a:r>
            <a:r>
              <a:rPr lang="en-US" baseline="0" dirty="0" err="1" smtClean="0"/>
              <a:t>tiene</a:t>
            </a:r>
            <a:r>
              <a:rPr lang="en-US" baseline="0" dirty="0" smtClean="0"/>
              <a:t> amigos y no los </a:t>
            </a:r>
            <a:r>
              <a:rPr lang="en-US" baseline="0" dirty="0" err="1" smtClean="0"/>
              <a:t>necesita</a:t>
            </a:r>
            <a:r>
              <a:rPr lang="en-US" baseline="0" dirty="0" smtClean="0"/>
              <a:t>, </a:t>
            </a:r>
            <a:r>
              <a:rPr lang="en-US" baseline="0" dirty="0" err="1" smtClean="0"/>
              <a:t>ustedes</a:t>
            </a:r>
            <a:r>
              <a:rPr lang="en-US" baseline="0" dirty="0" smtClean="0"/>
              <a:t> </a:t>
            </a:r>
            <a:r>
              <a:rPr lang="en-US" baseline="0" dirty="0" err="1" smtClean="0"/>
              <a:t>estan</a:t>
            </a:r>
            <a:r>
              <a:rPr lang="en-US" baseline="0" dirty="0" smtClean="0"/>
              <a:t> </a:t>
            </a:r>
            <a:r>
              <a:rPr lang="en-US" baseline="0" dirty="0" err="1" smtClean="0"/>
              <a:t>llamados</a:t>
            </a:r>
            <a:r>
              <a:rPr lang="en-US" baseline="0" dirty="0" smtClean="0"/>
              <a:t> a ser PADRES.  </a:t>
            </a:r>
          </a:p>
          <a:p>
            <a:r>
              <a:rPr lang="en-US" baseline="0" dirty="0" smtClean="0"/>
              <a:t>3. </a:t>
            </a:r>
            <a:r>
              <a:rPr lang="en-US" baseline="0" dirty="0" err="1" smtClean="0"/>
              <a:t>Ellos</a:t>
            </a:r>
            <a:r>
              <a:rPr lang="en-US" baseline="0" dirty="0" smtClean="0"/>
              <a:t> no </a:t>
            </a:r>
            <a:r>
              <a:rPr lang="en-US" baseline="0" dirty="0" err="1" smtClean="0"/>
              <a:t>quieren</a:t>
            </a:r>
            <a:r>
              <a:rPr lang="en-US" baseline="0" dirty="0" smtClean="0"/>
              <a:t> </a:t>
            </a:r>
            <a:r>
              <a:rPr lang="en-US" baseline="0" dirty="0" err="1" smtClean="0"/>
              <a:t>escuchar</a:t>
            </a:r>
            <a:r>
              <a:rPr lang="en-US" baseline="0" dirty="0" smtClean="0"/>
              <a:t> </a:t>
            </a:r>
            <a:r>
              <a:rPr lang="en-US" baseline="0" dirty="0" err="1" smtClean="0"/>
              <a:t>esto</a:t>
            </a:r>
            <a:r>
              <a:rPr lang="en-US" baseline="0" dirty="0" smtClean="0"/>
              <a:t>, </a:t>
            </a:r>
            <a:r>
              <a:rPr lang="en-US" baseline="0" dirty="0" err="1" smtClean="0"/>
              <a:t>quizas</a:t>
            </a:r>
            <a:r>
              <a:rPr lang="en-US" baseline="0" dirty="0" smtClean="0"/>
              <a:t> lo </a:t>
            </a:r>
            <a:r>
              <a:rPr lang="en-US" baseline="0" dirty="0" err="1" smtClean="0"/>
              <a:t>vean</a:t>
            </a:r>
            <a:r>
              <a:rPr lang="en-US" baseline="0" dirty="0" smtClean="0"/>
              <a:t> con de </a:t>
            </a:r>
            <a:r>
              <a:rPr lang="en-US" baseline="0" dirty="0" err="1" smtClean="0"/>
              <a:t>vida</a:t>
            </a:r>
            <a:r>
              <a:rPr lang="en-US" baseline="0" dirty="0" smtClean="0"/>
              <a:t> y </a:t>
            </a:r>
            <a:r>
              <a:rPr lang="en-US" baseline="0" dirty="0" err="1" smtClean="0"/>
              <a:t>muerte</a:t>
            </a:r>
            <a:r>
              <a:rPr lang="en-US" baseline="0" dirty="0" smtClean="0"/>
              <a:t> </a:t>
            </a:r>
            <a:r>
              <a:rPr lang="en-US" baseline="0" dirty="0" err="1" smtClean="0"/>
              <a:t>esto</a:t>
            </a:r>
            <a:r>
              <a:rPr lang="en-US" baseline="0" dirty="0" smtClean="0"/>
              <a:t>, </a:t>
            </a:r>
            <a:r>
              <a:rPr lang="en-US" baseline="0" dirty="0" err="1" smtClean="0"/>
              <a:t>pero</a:t>
            </a:r>
            <a:r>
              <a:rPr lang="en-US" baseline="0" dirty="0" smtClean="0"/>
              <a:t> no lo </a:t>
            </a:r>
            <a:r>
              <a:rPr lang="en-US" baseline="0" dirty="0" err="1" smtClean="0"/>
              <a:t>verán</a:t>
            </a:r>
            <a:r>
              <a:rPr lang="en-US" baseline="0" dirty="0" smtClean="0"/>
              <a:t> </a:t>
            </a:r>
            <a:r>
              <a:rPr lang="en-US" baseline="0" dirty="0" err="1" smtClean="0"/>
              <a:t>así</a:t>
            </a:r>
            <a:r>
              <a:rPr lang="en-US" baseline="0" dirty="0" smtClean="0"/>
              <a:t> en 10 </a:t>
            </a:r>
            <a:r>
              <a:rPr lang="en-US" baseline="0" dirty="0" err="1" smtClean="0"/>
              <a:t>años</a:t>
            </a:r>
            <a:r>
              <a:rPr lang="en-US" baseline="0" dirty="0" smtClean="0"/>
              <a:t>.</a:t>
            </a:r>
          </a:p>
        </p:txBody>
      </p:sp>
      <p:sp>
        <p:nvSpPr>
          <p:cNvPr id="4" name="Slide Number Placeholder 3"/>
          <p:cNvSpPr>
            <a:spLocks noGrp="1"/>
          </p:cNvSpPr>
          <p:nvPr>
            <p:ph type="sldNum" sz="quarter" idx="10"/>
          </p:nvPr>
        </p:nvSpPr>
        <p:spPr/>
        <p:txBody>
          <a:bodyPr/>
          <a:lstStyle/>
          <a:p>
            <a:fld id="{B52C1556-4807-4F95-85B4-D865103B427B}" type="slidenum">
              <a:rPr lang="en-US" smtClean="0"/>
              <a:pPr/>
              <a:t>5</a:t>
            </a:fld>
            <a:endParaRPr lang="en-US"/>
          </a:p>
        </p:txBody>
      </p:sp>
    </p:spTree>
    <p:extLst>
      <p:ext uri="{BB962C8B-B14F-4D97-AF65-F5344CB8AC3E}">
        <p14:creationId xmlns:p14="http://schemas.microsoft.com/office/powerpoint/2010/main" val="427959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err="1" smtClean="0"/>
              <a:t>Vivimos</a:t>
            </a:r>
            <a:r>
              <a:rPr lang="en-US" baseline="0" dirty="0" smtClean="0"/>
              <a:t> en </a:t>
            </a:r>
            <a:r>
              <a:rPr lang="en-US" baseline="0" dirty="0" err="1" smtClean="0"/>
              <a:t>una</a:t>
            </a:r>
            <a:r>
              <a:rPr lang="en-US" baseline="0" dirty="0" smtClean="0"/>
              <a:t> </a:t>
            </a:r>
            <a:r>
              <a:rPr lang="en-US" baseline="0" dirty="0" err="1" smtClean="0"/>
              <a:t>cultura</a:t>
            </a:r>
            <a:r>
              <a:rPr lang="en-US" baseline="0" dirty="0" smtClean="0"/>
              <a:t> </a:t>
            </a:r>
            <a:r>
              <a:rPr lang="en-US" baseline="0" dirty="0" err="1" smtClean="0"/>
              <a:t>que</a:t>
            </a:r>
            <a:r>
              <a:rPr lang="en-US" baseline="0" dirty="0" smtClean="0"/>
              <a:t> le dice a </a:t>
            </a:r>
            <a:r>
              <a:rPr lang="en-US" baseline="0" dirty="0" err="1" smtClean="0"/>
              <a:t>gritos</a:t>
            </a:r>
            <a:r>
              <a:rPr lang="en-US" baseline="0" dirty="0" smtClean="0"/>
              <a:t> a los padres, la </a:t>
            </a:r>
            <a:r>
              <a:rPr lang="en-US" baseline="0" dirty="0" err="1" smtClean="0"/>
              <a:t>abstinencia</a:t>
            </a:r>
            <a:r>
              <a:rPr lang="en-US" baseline="0" dirty="0" smtClean="0"/>
              <a:t> no </a:t>
            </a:r>
            <a:r>
              <a:rPr lang="en-US" baseline="0" dirty="0" err="1" smtClean="0"/>
              <a:t>funciona</a:t>
            </a:r>
            <a:r>
              <a:rPr lang="en-US" baseline="0" dirty="0" smtClean="0"/>
              <a:t>. Si mal no </a:t>
            </a:r>
            <a:r>
              <a:rPr lang="en-US" baseline="0" dirty="0" err="1" smtClean="0"/>
              <a:t>recuerdo</a:t>
            </a:r>
            <a:r>
              <a:rPr lang="en-US" baseline="0" dirty="0" smtClean="0"/>
              <a:t>  </a:t>
            </a:r>
            <a:r>
              <a:rPr lang="en-US" baseline="0" dirty="0" err="1" smtClean="0"/>
              <a:t>alguna</a:t>
            </a:r>
            <a:r>
              <a:rPr lang="en-US" baseline="0" dirty="0" smtClean="0"/>
              <a:t> </a:t>
            </a:r>
            <a:r>
              <a:rPr lang="en-US" baseline="0" dirty="0" err="1" smtClean="0"/>
              <a:t>vez</a:t>
            </a:r>
            <a:r>
              <a:rPr lang="en-US" baseline="0" dirty="0" smtClean="0"/>
              <a:t> </a:t>
            </a:r>
            <a:r>
              <a:rPr lang="en-US" baseline="0" dirty="0" err="1" smtClean="0"/>
              <a:t>que</a:t>
            </a:r>
            <a:r>
              <a:rPr lang="en-US" baseline="0" dirty="0" smtClean="0"/>
              <a:t> </a:t>
            </a:r>
            <a:r>
              <a:rPr lang="en-US" baseline="0" dirty="0" err="1" smtClean="0"/>
              <a:t>consulte</a:t>
            </a:r>
            <a:r>
              <a:rPr lang="en-US" baseline="0" dirty="0" smtClean="0"/>
              <a:t>, </a:t>
            </a:r>
            <a:r>
              <a:rPr lang="en-US" baseline="0" dirty="0" err="1" smtClean="0"/>
              <a:t>funcionó</a:t>
            </a:r>
            <a:r>
              <a:rPr lang="en-US" baseline="0" dirty="0" smtClean="0"/>
              <a:t> el 100%, </a:t>
            </a:r>
            <a:r>
              <a:rPr lang="en-US" baseline="0" dirty="0" err="1" smtClean="0"/>
              <a:t>bueno</a:t>
            </a:r>
            <a:r>
              <a:rPr lang="en-US" baseline="0" dirty="0" smtClean="0"/>
              <a:t> </a:t>
            </a:r>
            <a:r>
              <a:rPr lang="en-US" baseline="0" dirty="0" err="1" smtClean="0"/>
              <a:t>quizas</a:t>
            </a:r>
            <a:r>
              <a:rPr lang="en-US" baseline="0" dirty="0" smtClean="0"/>
              <a:t> </a:t>
            </a:r>
            <a:r>
              <a:rPr lang="en-US" baseline="0" dirty="0" err="1" smtClean="0"/>
              <a:t>una</a:t>
            </a:r>
            <a:r>
              <a:rPr lang="en-US" baseline="0" dirty="0" smtClean="0"/>
              <a:t> </a:t>
            </a:r>
            <a:r>
              <a:rPr lang="en-US" baseline="0" dirty="0" err="1" smtClean="0"/>
              <a:t>vez</a:t>
            </a:r>
            <a:r>
              <a:rPr lang="en-US" baseline="0" dirty="0" smtClean="0"/>
              <a:t> no </a:t>
            </a:r>
            <a:r>
              <a:rPr lang="en-US" baseline="0" dirty="0" err="1" smtClean="0"/>
              <a:t>funciono</a:t>
            </a:r>
            <a:r>
              <a:rPr lang="en-US" baseline="0" dirty="0" smtClean="0"/>
              <a:t> en la </a:t>
            </a:r>
            <a:r>
              <a:rPr lang="en-US" baseline="0" dirty="0" err="1" smtClean="0"/>
              <a:t>historia</a:t>
            </a:r>
            <a:r>
              <a:rPr lang="en-US" baseline="0" dirty="0" smtClean="0"/>
              <a:t> del </a:t>
            </a:r>
            <a:r>
              <a:rPr lang="en-US" baseline="0" dirty="0" err="1" smtClean="0"/>
              <a:t>mundo</a:t>
            </a:r>
            <a:r>
              <a:rPr lang="en-US" baseline="0" dirty="0" smtClean="0"/>
              <a:t>.</a:t>
            </a:r>
          </a:p>
          <a:p>
            <a:endParaRPr lang="en-US" baseline="0" dirty="0" smtClean="0"/>
          </a:p>
          <a:p>
            <a:r>
              <a:rPr lang="en-US" baseline="0" dirty="0" smtClean="0"/>
              <a:t>Los </a:t>
            </a:r>
            <a:r>
              <a:rPr lang="en-US" baseline="0" dirty="0" err="1" smtClean="0"/>
              <a:t>que</a:t>
            </a:r>
            <a:r>
              <a:rPr lang="en-US" baseline="0" dirty="0" smtClean="0"/>
              <a:t> los </a:t>
            </a:r>
            <a:r>
              <a:rPr lang="en-US" baseline="0" dirty="0" err="1" smtClean="0"/>
              <a:t>medios</a:t>
            </a:r>
            <a:r>
              <a:rPr lang="en-US" baseline="0" dirty="0" smtClean="0"/>
              <a:t> de </a:t>
            </a:r>
            <a:r>
              <a:rPr lang="en-US" baseline="0" dirty="0" err="1" smtClean="0"/>
              <a:t>comunicación</a:t>
            </a:r>
            <a:r>
              <a:rPr lang="en-US" baseline="0" dirty="0" smtClean="0"/>
              <a:t> </a:t>
            </a:r>
            <a:r>
              <a:rPr lang="en-US" baseline="0" dirty="0" err="1" smtClean="0"/>
              <a:t>estan</a:t>
            </a:r>
            <a:r>
              <a:rPr lang="en-US" baseline="0" dirty="0" smtClean="0"/>
              <a:t> </a:t>
            </a:r>
            <a:r>
              <a:rPr lang="en-US" baseline="0" dirty="0" err="1" smtClean="0"/>
              <a:t>diciendo</a:t>
            </a:r>
            <a:r>
              <a:rPr lang="en-US" baseline="0" dirty="0" smtClean="0"/>
              <a:t> </a:t>
            </a:r>
            <a:r>
              <a:rPr lang="en-US" baseline="0" dirty="0" err="1" smtClean="0"/>
              <a:t>es</a:t>
            </a:r>
            <a:r>
              <a:rPr lang="en-US" baseline="0" dirty="0" smtClean="0"/>
              <a:t> los </a:t>
            </a:r>
            <a:r>
              <a:rPr lang="en-US" baseline="0" dirty="0" err="1" smtClean="0"/>
              <a:t>jovenes</a:t>
            </a:r>
            <a:r>
              <a:rPr lang="en-US" baseline="0" dirty="0" smtClean="0"/>
              <a:t> no van a </a:t>
            </a:r>
            <a:r>
              <a:rPr lang="en-US" baseline="0" dirty="0" err="1" smtClean="0"/>
              <a:t>abstener</a:t>
            </a:r>
            <a:r>
              <a:rPr lang="en-US" baseline="0" dirty="0" smtClean="0"/>
              <a:t>. Padres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entencer</a:t>
            </a:r>
            <a:r>
              <a:rPr lang="en-US" baseline="0" dirty="0" smtClean="0"/>
              <a:t> </a:t>
            </a:r>
            <a:r>
              <a:rPr lang="en-US" baseline="0" dirty="0" err="1" smtClean="0"/>
              <a:t>esto</a:t>
            </a:r>
            <a:r>
              <a:rPr lang="en-US" baseline="0" dirty="0" smtClean="0"/>
              <a:t>, </a:t>
            </a:r>
            <a:r>
              <a:rPr lang="en-US" baseline="0" dirty="0" err="1" smtClean="0"/>
              <a:t>que</a:t>
            </a:r>
            <a:r>
              <a:rPr lang="en-US" baseline="0" dirty="0" smtClean="0"/>
              <a:t> </a:t>
            </a:r>
            <a:r>
              <a:rPr lang="en-US" baseline="0" dirty="0" err="1" smtClean="0"/>
              <a:t>vamos</a:t>
            </a:r>
            <a:r>
              <a:rPr lang="en-US" baseline="0" dirty="0" smtClean="0"/>
              <a:t> a </a:t>
            </a:r>
            <a:r>
              <a:rPr lang="en-US" baseline="0" dirty="0" err="1" smtClean="0"/>
              <a:t>decir</a:t>
            </a:r>
            <a:r>
              <a:rPr lang="en-US" baseline="0" dirty="0" smtClean="0"/>
              <a:t>, </a:t>
            </a:r>
            <a:r>
              <a:rPr lang="en-US" baseline="0" dirty="0" err="1" smtClean="0"/>
              <a:t>por</a:t>
            </a:r>
            <a:r>
              <a:rPr lang="en-US" baseline="0" dirty="0" smtClean="0"/>
              <a:t> </a:t>
            </a:r>
            <a:r>
              <a:rPr lang="en-US" baseline="0" dirty="0" err="1" smtClean="0"/>
              <a:t>que</a:t>
            </a:r>
            <a:r>
              <a:rPr lang="en-US" baseline="0" dirty="0" smtClean="0"/>
              <a:t> de lo </a:t>
            </a:r>
            <a:r>
              <a:rPr lang="en-US" baseline="0" dirty="0" err="1" smtClean="0"/>
              <a:t>contrario</a:t>
            </a:r>
            <a:r>
              <a:rPr lang="en-US" baseline="0" dirty="0" smtClean="0"/>
              <a:t> el </a:t>
            </a:r>
            <a:r>
              <a:rPr lang="en-US" baseline="0" dirty="0" err="1" smtClean="0"/>
              <a:t>mundo</a:t>
            </a:r>
            <a:r>
              <a:rPr lang="en-US" baseline="0" dirty="0" smtClean="0"/>
              <a:t> les </a:t>
            </a:r>
            <a:r>
              <a:rPr lang="en-US" baseline="0" dirty="0" err="1" smtClean="0"/>
              <a:t>va</a:t>
            </a:r>
            <a:r>
              <a:rPr lang="en-US" baseline="0" dirty="0" smtClean="0"/>
              <a:t> a </a:t>
            </a:r>
            <a:r>
              <a:rPr lang="en-US" baseline="0" dirty="0" err="1" smtClean="0"/>
              <a:t>gritar</a:t>
            </a:r>
            <a:r>
              <a:rPr lang="en-US" baseline="0" dirty="0" smtClean="0"/>
              <a:t> lo </a:t>
            </a:r>
            <a:r>
              <a:rPr lang="en-US" baseline="0" dirty="0" err="1" smtClean="0"/>
              <a:t>contrario</a:t>
            </a:r>
            <a:r>
              <a:rPr lang="en-US" baseline="0" dirty="0" smtClean="0"/>
              <a:t>. No </a:t>
            </a:r>
            <a:r>
              <a:rPr lang="en-US" baseline="0" dirty="0" err="1" smtClean="0"/>
              <a:t>importa</a:t>
            </a:r>
            <a:r>
              <a:rPr lang="en-US" baseline="0" dirty="0" smtClean="0"/>
              <a:t> </a:t>
            </a:r>
            <a:r>
              <a:rPr lang="en-US" baseline="0" dirty="0" err="1" smtClean="0"/>
              <a:t>si</a:t>
            </a:r>
            <a:r>
              <a:rPr lang="en-US" baseline="0" dirty="0" smtClean="0"/>
              <a:t> </a:t>
            </a:r>
            <a:r>
              <a:rPr lang="en-US" baseline="0" dirty="0" err="1" smtClean="0"/>
              <a:t>funciona</a:t>
            </a:r>
            <a:r>
              <a:rPr lang="en-US" baseline="0" dirty="0" smtClean="0"/>
              <a:t> o no, </a:t>
            </a:r>
            <a:r>
              <a:rPr lang="en-US" baseline="0" dirty="0" err="1" smtClean="0"/>
              <a:t>esto</a:t>
            </a:r>
            <a:r>
              <a:rPr lang="en-US" baseline="0" dirty="0" smtClean="0"/>
              <a:t> </a:t>
            </a:r>
            <a:r>
              <a:rPr lang="en-US" baseline="0" dirty="0" err="1" smtClean="0"/>
              <a:t>es</a:t>
            </a:r>
            <a:r>
              <a:rPr lang="en-US" baseline="0" dirty="0" smtClean="0"/>
              <a:t> lo </a:t>
            </a:r>
            <a:r>
              <a:rPr lang="en-US" baseline="0" dirty="0" err="1" smtClean="0"/>
              <a:t>correcto</a:t>
            </a:r>
            <a:r>
              <a:rPr lang="en-US" baseline="0" dirty="0" smtClean="0"/>
              <a:t> y no </a:t>
            </a:r>
            <a:r>
              <a:rPr lang="en-US" baseline="0" dirty="0" err="1" smtClean="0"/>
              <a:t>seremos</a:t>
            </a:r>
            <a:r>
              <a:rPr lang="en-US" baseline="0" dirty="0" smtClean="0"/>
              <a:t> </a:t>
            </a:r>
            <a:r>
              <a:rPr lang="en-US" baseline="0" dirty="0" err="1" smtClean="0"/>
              <a:t>responsables</a:t>
            </a:r>
            <a:r>
              <a:rPr lang="en-US" baseline="0" dirty="0" smtClean="0"/>
              <a:t> </a:t>
            </a:r>
            <a:r>
              <a:rPr lang="en-US" baseline="0" dirty="0" err="1" smtClean="0"/>
              <a:t>por</a:t>
            </a:r>
            <a:r>
              <a:rPr lang="en-US" baseline="0" dirty="0" smtClean="0"/>
              <a:t> lo </a:t>
            </a:r>
            <a:r>
              <a:rPr lang="en-US" baseline="0" dirty="0" err="1" smtClean="0"/>
              <a:t>que</a:t>
            </a:r>
            <a:r>
              <a:rPr lang="en-US" baseline="0" dirty="0" smtClean="0"/>
              <a:t> los </a:t>
            </a:r>
            <a:r>
              <a:rPr lang="en-US" baseline="0" dirty="0" err="1" smtClean="0"/>
              <a:t>muchachos</a:t>
            </a:r>
            <a:r>
              <a:rPr lang="en-US" baseline="0" dirty="0" smtClean="0"/>
              <a:t> </a:t>
            </a:r>
            <a:r>
              <a:rPr lang="en-US" baseline="0" dirty="0" err="1" smtClean="0"/>
              <a:t>decidan</a:t>
            </a:r>
            <a:r>
              <a:rPr lang="en-US" baseline="0" dirty="0" smtClean="0"/>
              <a:t> </a:t>
            </a:r>
            <a:r>
              <a:rPr lang="en-US" baseline="0" dirty="0" err="1" smtClean="0"/>
              <a:t>hacer</a:t>
            </a:r>
            <a:r>
              <a:rPr lang="en-US" baseline="0" dirty="0" smtClean="0"/>
              <a:t>. No </a:t>
            </a:r>
            <a:r>
              <a:rPr lang="en-US" baseline="0" dirty="0" err="1" smtClean="0"/>
              <a:t>somos</a:t>
            </a:r>
            <a:r>
              <a:rPr lang="en-US" baseline="0" dirty="0" smtClean="0"/>
              <a:t> la </a:t>
            </a:r>
            <a:r>
              <a:rPr lang="en-US" baseline="0" dirty="0" err="1" smtClean="0"/>
              <a:t>policía</a:t>
            </a:r>
            <a:r>
              <a:rPr lang="en-US" baseline="0" dirty="0" smtClean="0"/>
              <a:t> en </a:t>
            </a:r>
            <a:r>
              <a:rPr lang="en-US" baseline="0" dirty="0" err="1" smtClean="0"/>
              <a:t>esto</a:t>
            </a:r>
            <a:endParaRPr lang="en-US" baseline="0" dirty="0" smtClean="0"/>
          </a:p>
          <a:p>
            <a:endParaRPr lang="en-US" baseline="0" dirty="0" smtClean="0"/>
          </a:p>
          <a:p>
            <a:r>
              <a:rPr lang="en-US" baseline="0" dirty="0" err="1" smtClean="0"/>
              <a:t>Nuestro</a:t>
            </a:r>
            <a:r>
              <a:rPr lang="en-US" baseline="0" dirty="0" smtClean="0"/>
              <a:t> </a:t>
            </a:r>
            <a:r>
              <a:rPr lang="en-US" baseline="0" dirty="0" err="1" smtClean="0"/>
              <a:t>papel</a:t>
            </a:r>
            <a:r>
              <a:rPr lang="en-US" baseline="0" dirty="0" smtClean="0"/>
              <a:t> </a:t>
            </a:r>
            <a:r>
              <a:rPr lang="en-US" baseline="0" dirty="0" err="1" smtClean="0"/>
              <a:t>es</a:t>
            </a:r>
            <a:r>
              <a:rPr lang="en-US" baseline="0" dirty="0" smtClean="0"/>
              <a:t> </a:t>
            </a:r>
            <a:r>
              <a:rPr lang="en-US" baseline="0" dirty="0" err="1" smtClean="0"/>
              <a:t>decir</a:t>
            </a:r>
            <a:r>
              <a:rPr lang="en-US" baseline="0" dirty="0" smtClean="0"/>
              <a:t> la </a:t>
            </a:r>
            <a:r>
              <a:rPr lang="en-US" baseline="0" dirty="0" err="1" smtClean="0"/>
              <a:t>verdad</a:t>
            </a:r>
            <a:r>
              <a:rPr lang="en-US" baseline="0" dirty="0" smtClean="0"/>
              <a:t>, lo </a:t>
            </a:r>
            <a:r>
              <a:rPr lang="en-US" baseline="0" dirty="0" err="1" smtClean="0"/>
              <a:t>que</a:t>
            </a:r>
            <a:r>
              <a:rPr lang="en-US" baseline="0" dirty="0" smtClean="0"/>
              <a:t> </a:t>
            </a:r>
            <a:r>
              <a:rPr lang="en-US" baseline="0" dirty="0" err="1" smtClean="0"/>
              <a:t>ellos</a:t>
            </a:r>
            <a:r>
              <a:rPr lang="en-US" baseline="0" dirty="0" smtClean="0"/>
              <a:t> </a:t>
            </a:r>
            <a:r>
              <a:rPr lang="en-US" baseline="0" dirty="0" err="1" smtClean="0"/>
              <a:t>hagan</a:t>
            </a:r>
            <a:r>
              <a:rPr lang="en-US" baseline="0" dirty="0" smtClean="0"/>
              <a:t> con la </a:t>
            </a:r>
            <a:r>
              <a:rPr lang="en-US" baseline="0" dirty="0" err="1" smtClean="0"/>
              <a:t>verdad</a:t>
            </a:r>
            <a:r>
              <a:rPr lang="en-US" baseline="0" dirty="0" smtClean="0"/>
              <a:t> </a:t>
            </a:r>
            <a:r>
              <a:rPr lang="en-US" baseline="0" dirty="0" err="1" smtClean="0"/>
              <a:t>va</a:t>
            </a:r>
            <a:r>
              <a:rPr lang="en-US" baseline="0" dirty="0" smtClean="0"/>
              <a:t> a </a:t>
            </a:r>
            <a:r>
              <a:rPr lang="en-US" baseline="0" dirty="0" err="1" smtClean="0"/>
              <a:t>estar</a:t>
            </a:r>
            <a:r>
              <a:rPr lang="en-US" baseline="0" dirty="0" smtClean="0"/>
              <a:t> </a:t>
            </a:r>
            <a:r>
              <a:rPr lang="en-US" baseline="0" dirty="0" err="1" smtClean="0"/>
              <a:t>fuera</a:t>
            </a:r>
            <a:r>
              <a:rPr lang="en-US" baseline="0" dirty="0" smtClean="0"/>
              <a:t> de </a:t>
            </a:r>
            <a:r>
              <a:rPr lang="en-US" baseline="0" dirty="0" err="1" smtClean="0"/>
              <a:t>nuestro</a:t>
            </a:r>
            <a:r>
              <a:rPr lang="en-US" baseline="0" dirty="0" smtClean="0"/>
              <a:t> control. La meta </a:t>
            </a:r>
            <a:r>
              <a:rPr lang="en-US" baseline="0" dirty="0" err="1" smtClean="0"/>
              <a:t>es</a:t>
            </a:r>
            <a:r>
              <a:rPr lang="en-US" baseline="0" dirty="0" smtClean="0"/>
              <a:t> </a:t>
            </a:r>
            <a:r>
              <a:rPr lang="en-US" baseline="0" dirty="0" err="1" smtClean="0"/>
              <a:t>que</a:t>
            </a:r>
            <a:r>
              <a:rPr lang="en-US" baseline="0" dirty="0" smtClean="0"/>
              <a:t> </a:t>
            </a:r>
            <a:r>
              <a:rPr lang="en-US" baseline="0" dirty="0" err="1" smtClean="0"/>
              <a:t>algún</a:t>
            </a:r>
            <a:r>
              <a:rPr lang="en-US" baseline="0" dirty="0" smtClean="0"/>
              <a:t> </a:t>
            </a:r>
            <a:r>
              <a:rPr lang="en-US" baseline="0" dirty="0" err="1" smtClean="0"/>
              <a:t>día</a:t>
            </a:r>
            <a:r>
              <a:rPr lang="en-US" baseline="0" dirty="0" smtClean="0"/>
              <a:t> no </a:t>
            </a:r>
            <a:r>
              <a:rPr lang="en-US" baseline="0" dirty="0" err="1" smtClean="0"/>
              <a:t>haya</a:t>
            </a:r>
            <a:r>
              <a:rPr lang="en-US" baseline="0" dirty="0" smtClean="0"/>
              <a:t> </a:t>
            </a:r>
            <a:r>
              <a:rPr lang="en-US" baseline="0" dirty="0" err="1" smtClean="0"/>
              <a:t>algún</a:t>
            </a:r>
            <a:r>
              <a:rPr lang="en-US" baseline="0" dirty="0" smtClean="0"/>
              <a:t> </a:t>
            </a:r>
            <a:r>
              <a:rPr lang="en-US" baseline="0" dirty="0" err="1" smtClean="0"/>
              <a:t>joven</a:t>
            </a:r>
            <a:r>
              <a:rPr lang="en-US" baseline="0" dirty="0" smtClean="0"/>
              <a:t> </a:t>
            </a:r>
            <a:r>
              <a:rPr lang="en-US" baseline="0" dirty="0" err="1" smtClean="0"/>
              <a:t>que</a:t>
            </a:r>
            <a:r>
              <a:rPr lang="en-US" baseline="0" dirty="0" smtClean="0"/>
              <a:t> </a:t>
            </a:r>
            <a:r>
              <a:rPr lang="en-US" baseline="0" dirty="0" err="1" smtClean="0"/>
              <a:t>tenga</a:t>
            </a:r>
            <a:r>
              <a:rPr lang="en-US" baseline="0" dirty="0" smtClean="0"/>
              <a:t> </a:t>
            </a:r>
            <a:r>
              <a:rPr lang="en-US" baseline="0" dirty="0" err="1" smtClean="0"/>
              <a:t>que</a:t>
            </a:r>
            <a:r>
              <a:rPr lang="en-US" baseline="0" dirty="0" smtClean="0"/>
              <a:t> </a:t>
            </a:r>
            <a:r>
              <a:rPr lang="en-US" baseline="0" dirty="0" err="1" smtClean="0"/>
              <a:t>decirle</a:t>
            </a:r>
            <a:r>
              <a:rPr lang="en-US" baseline="0" dirty="0" smtClean="0"/>
              <a:t> a un doctor, </a:t>
            </a:r>
            <a:r>
              <a:rPr lang="en-US" baseline="0" dirty="0" err="1" smtClean="0"/>
              <a:t>algun</a:t>
            </a:r>
            <a:r>
              <a:rPr lang="en-US" baseline="0" dirty="0" smtClean="0"/>
              <a:t> padre, </a:t>
            </a:r>
            <a:r>
              <a:rPr lang="en-US" baseline="0" dirty="0" err="1" smtClean="0"/>
              <a:t>algun</a:t>
            </a:r>
            <a:r>
              <a:rPr lang="en-US" baseline="0" dirty="0" smtClean="0"/>
              <a:t> </a:t>
            </a:r>
            <a:r>
              <a:rPr lang="en-US" baseline="0" dirty="0" err="1" smtClean="0"/>
              <a:t>consejero</a:t>
            </a:r>
            <a:r>
              <a:rPr lang="en-US" baseline="0" dirty="0" smtClean="0"/>
              <a:t> o a </a:t>
            </a:r>
            <a:r>
              <a:rPr lang="en-US" baseline="0" dirty="0" err="1" smtClean="0"/>
              <a:t>su</a:t>
            </a:r>
            <a:r>
              <a:rPr lang="en-US" baseline="0" dirty="0" smtClean="0"/>
              <a:t> </a:t>
            </a:r>
            <a:r>
              <a:rPr lang="en-US" baseline="0" dirty="0" err="1" smtClean="0"/>
              <a:t>futura</a:t>
            </a:r>
            <a:r>
              <a:rPr lang="en-US" baseline="0" dirty="0" smtClean="0"/>
              <a:t> </a:t>
            </a:r>
            <a:r>
              <a:rPr lang="en-US" baseline="0" dirty="0" err="1" smtClean="0"/>
              <a:t>esposa</a:t>
            </a:r>
            <a:r>
              <a:rPr lang="en-US" baseline="0" dirty="0" smtClean="0"/>
              <a:t> o </a:t>
            </a:r>
            <a:r>
              <a:rPr lang="en-US" baseline="0" dirty="0" err="1" smtClean="0"/>
              <a:t>esposo</a:t>
            </a:r>
            <a:r>
              <a:rPr lang="en-US" baseline="0" dirty="0" smtClean="0"/>
              <a:t> “NO SABIA” Si </a:t>
            </a:r>
            <a:r>
              <a:rPr lang="en-US" baseline="0" dirty="0" err="1" smtClean="0"/>
              <a:t>alguien</a:t>
            </a:r>
            <a:r>
              <a:rPr lang="en-US" baseline="0" dirty="0" smtClean="0"/>
              <a:t> me </a:t>
            </a:r>
            <a:r>
              <a:rPr lang="en-US" baseline="0" dirty="0" err="1" smtClean="0"/>
              <a:t>hubiera</a:t>
            </a:r>
            <a:r>
              <a:rPr lang="en-US" baseline="0" dirty="0" smtClean="0"/>
              <a:t> </a:t>
            </a:r>
            <a:r>
              <a:rPr lang="en-US" baseline="0" dirty="0" err="1" smtClean="0"/>
              <a:t>dicho</a:t>
            </a:r>
            <a:r>
              <a:rPr lang="en-US" baseline="0" dirty="0" smtClean="0"/>
              <a:t>, </a:t>
            </a:r>
            <a:r>
              <a:rPr lang="en-US" baseline="0" dirty="0" err="1" smtClean="0"/>
              <a:t>quizas</a:t>
            </a:r>
            <a:r>
              <a:rPr lang="en-US" baseline="0" dirty="0" smtClean="0"/>
              <a:t> </a:t>
            </a:r>
            <a:r>
              <a:rPr lang="en-US" baseline="0" dirty="0" err="1" smtClean="0"/>
              <a:t>hubiera</a:t>
            </a:r>
            <a:r>
              <a:rPr lang="en-US" baseline="0" dirty="0" smtClean="0"/>
              <a:t> </a:t>
            </a:r>
            <a:r>
              <a:rPr lang="en-US" baseline="0" dirty="0" err="1" smtClean="0"/>
              <a:t>tomado</a:t>
            </a:r>
            <a:r>
              <a:rPr lang="en-US" baseline="0" dirty="0" smtClean="0"/>
              <a:t> </a:t>
            </a:r>
            <a:r>
              <a:rPr lang="en-US" baseline="0" dirty="0" err="1" smtClean="0"/>
              <a:t>otras</a:t>
            </a:r>
            <a:r>
              <a:rPr lang="en-US" baseline="0" dirty="0" smtClean="0"/>
              <a:t> </a:t>
            </a:r>
            <a:r>
              <a:rPr lang="en-US" baseline="0" dirty="0" err="1" smtClean="0"/>
              <a:t>decisiones</a:t>
            </a:r>
            <a:r>
              <a:rPr lang="en-US" baseline="0" dirty="0" smtClean="0"/>
              <a:t>.</a:t>
            </a:r>
          </a:p>
          <a:p>
            <a:endParaRPr lang="en-US" baseline="0" dirty="0" smtClean="0"/>
          </a:p>
          <a:p>
            <a:r>
              <a:rPr lang="en-US" baseline="0" dirty="0" err="1" smtClean="0"/>
              <a:t>Cuando</a:t>
            </a:r>
            <a:r>
              <a:rPr lang="en-US" baseline="0" dirty="0" smtClean="0"/>
              <a:t> Pam </a:t>
            </a:r>
            <a:r>
              <a:rPr lang="en-US" baseline="0" dirty="0" err="1" smtClean="0"/>
              <a:t>estuvo</a:t>
            </a:r>
            <a:r>
              <a:rPr lang="en-US" baseline="0" dirty="0" smtClean="0"/>
              <a:t> </a:t>
            </a:r>
            <a:r>
              <a:rPr lang="en-US" baseline="0" dirty="0" err="1" smtClean="0"/>
              <a:t>frente</a:t>
            </a:r>
            <a:r>
              <a:rPr lang="en-US" baseline="0" dirty="0" smtClean="0"/>
              <a:t> a Las </a:t>
            </a:r>
            <a:r>
              <a:rPr lang="en-US" baseline="0" dirty="0" err="1" smtClean="0"/>
              <a:t>Naciones</a:t>
            </a:r>
            <a:r>
              <a:rPr lang="en-US" baseline="0" dirty="0" smtClean="0"/>
              <a:t> </a:t>
            </a:r>
            <a:r>
              <a:rPr lang="en-US" baseline="0" dirty="0" err="1" smtClean="0"/>
              <a:t>Unidas</a:t>
            </a:r>
            <a:r>
              <a:rPr lang="en-US" baseline="0" dirty="0" smtClean="0"/>
              <a:t>, con </a:t>
            </a:r>
            <a:r>
              <a:rPr lang="en-US" baseline="0" dirty="0" err="1" smtClean="0"/>
              <a:t>unos</a:t>
            </a:r>
            <a:r>
              <a:rPr lang="en-US" baseline="0" dirty="0" smtClean="0"/>
              <a:t> 300 </a:t>
            </a:r>
            <a:r>
              <a:rPr lang="en-US" baseline="0" dirty="0" err="1" smtClean="0"/>
              <a:t>delegados</a:t>
            </a:r>
            <a:r>
              <a:rPr lang="en-US" baseline="0" dirty="0" smtClean="0"/>
              <a:t> </a:t>
            </a:r>
            <a:r>
              <a:rPr lang="en-US" baseline="0" dirty="0" err="1" smtClean="0"/>
              <a:t>hablando</a:t>
            </a:r>
            <a:r>
              <a:rPr lang="en-US" baseline="0" dirty="0" smtClean="0"/>
              <a:t> de la </a:t>
            </a:r>
            <a:r>
              <a:rPr lang="en-US" baseline="0" dirty="0" err="1" smtClean="0"/>
              <a:t>abstinencia</a:t>
            </a:r>
            <a:r>
              <a:rPr lang="en-US" baseline="0" dirty="0" smtClean="0"/>
              <a:t> entre los </a:t>
            </a:r>
            <a:r>
              <a:rPr lang="en-US" baseline="0" dirty="0" err="1" smtClean="0"/>
              <a:t>jovenes</a:t>
            </a:r>
            <a:r>
              <a:rPr lang="en-US" baseline="0" dirty="0" smtClean="0"/>
              <a:t>. </a:t>
            </a:r>
            <a:r>
              <a:rPr lang="en-US" baseline="0" dirty="0" err="1" smtClean="0"/>
              <a:t>Depues</a:t>
            </a:r>
            <a:r>
              <a:rPr lang="en-US" baseline="0" dirty="0" smtClean="0"/>
              <a:t> de la </a:t>
            </a:r>
            <a:r>
              <a:rPr lang="en-US" baseline="0" dirty="0" err="1" smtClean="0"/>
              <a:t>conferencia</a:t>
            </a:r>
            <a:r>
              <a:rPr lang="en-US" baseline="0" dirty="0" smtClean="0"/>
              <a:t> </a:t>
            </a:r>
            <a:r>
              <a:rPr lang="en-US" baseline="0" dirty="0" err="1" smtClean="0"/>
              <a:t>hubo</a:t>
            </a:r>
            <a:r>
              <a:rPr lang="en-US" baseline="0" dirty="0" smtClean="0"/>
              <a:t> un </a:t>
            </a:r>
            <a:r>
              <a:rPr lang="en-US" baseline="0" dirty="0" err="1" smtClean="0"/>
              <a:t>tiempo</a:t>
            </a:r>
            <a:r>
              <a:rPr lang="en-US" baseline="0" dirty="0" smtClean="0"/>
              <a:t> </a:t>
            </a:r>
            <a:r>
              <a:rPr lang="en-US" baseline="0" dirty="0" err="1" smtClean="0"/>
              <a:t>para</a:t>
            </a:r>
            <a:r>
              <a:rPr lang="en-US" baseline="0" dirty="0" smtClean="0"/>
              <a:t> </a:t>
            </a:r>
            <a:r>
              <a:rPr lang="en-US" baseline="0" dirty="0" err="1" smtClean="0"/>
              <a:t>preguntas</a:t>
            </a:r>
            <a:r>
              <a:rPr lang="en-US" baseline="0" dirty="0" smtClean="0"/>
              <a:t> y </a:t>
            </a:r>
            <a:r>
              <a:rPr lang="en-US" baseline="0" dirty="0" err="1" smtClean="0"/>
              <a:t>respuestas</a:t>
            </a:r>
            <a:r>
              <a:rPr lang="en-US" baseline="0" dirty="0" smtClean="0"/>
              <a:t>.  Un </a:t>
            </a:r>
            <a:r>
              <a:rPr lang="en-US" baseline="0" dirty="0" err="1" smtClean="0"/>
              <a:t>delegado</a:t>
            </a:r>
            <a:r>
              <a:rPr lang="en-US" baseline="0" dirty="0" smtClean="0"/>
              <a:t> de un </a:t>
            </a:r>
            <a:r>
              <a:rPr lang="en-US" baseline="0" dirty="0" err="1" smtClean="0"/>
              <a:t>país</a:t>
            </a:r>
            <a:r>
              <a:rPr lang="en-US" baseline="0" dirty="0" smtClean="0"/>
              <a:t> le </a:t>
            </a:r>
            <a:r>
              <a:rPr lang="en-US" baseline="0" dirty="0" err="1" smtClean="0"/>
              <a:t>dijo</a:t>
            </a:r>
            <a:r>
              <a:rPr lang="en-US" baseline="0" dirty="0" smtClean="0"/>
              <a:t> “Pam </a:t>
            </a:r>
            <a:r>
              <a:rPr lang="en-US" baseline="0" dirty="0" err="1" smtClean="0"/>
              <a:t>sabemos</a:t>
            </a:r>
            <a:r>
              <a:rPr lang="en-US" baseline="0" dirty="0" smtClean="0"/>
              <a:t> </a:t>
            </a:r>
            <a:r>
              <a:rPr lang="en-US" baseline="0" dirty="0" err="1" smtClean="0"/>
              <a:t>que</a:t>
            </a:r>
            <a:r>
              <a:rPr lang="en-US" baseline="0" dirty="0" smtClean="0"/>
              <a:t> la </a:t>
            </a:r>
            <a:r>
              <a:rPr lang="en-US" baseline="0" dirty="0" err="1" smtClean="0"/>
              <a:t>abstiencia</a:t>
            </a:r>
            <a:r>
              <a:rPr lang="en-US" baseline="0" dirty="0" smtClean="0"/>
              <a:t> </a:t>
            </a:r>
            <a:r>
              <a:rPr lang="en-US" baseline="0" dirty="0" err="1" smtClean="0"/>
              <a:t>es</a:t>
            </a:r>
            <a:r>
              <a:rPr lang="en-US" baseline="0" dirty="0" smtClean="0"/>
              <a:t> lo </a:t>
            </a:r>
            <a:r>
              <a:rPr lang="en-US" baseline="0" dirty="0" err="1" smtClean="0"/>
              <a:t>mejor</a:t>
            </a:r>
            <a:r>
              <a:rPr lang="en-US" baseline="0" dirty="0" smtClean="0"/>
              <a:t>, y </a:t>
            </a:r>
            <a:r>
              <a:rPr lang="en-US" baseline="0" dirty="0" err="1" smtClean="0"/>
              <a:t>sabemos</a:t>
            </a:r>
            <a:r>
              <a:rPr lang="en-US" baseline="0" dirty="0" smtClean="0"/>
              <a:t> </a:t>
            </a:r>
            <a:r>
              <a:rPr lang="en-US" baseline="0" dirty="0" err="1" smtClean="0"/>
              <a:t>que</a:t>
            </a:r>
            <a:r>
              <a:rPr lang="en-US" baseline="0" dirty="0" smtClean="0"/>
              <a:t> </a:t>
            </a:r>
            <a:r>
              <a:rPr lang="en-US" baseline="0" dirty="0" err="1" smtClean="0"/>
              <a:t>las</a:t>
            </a:r>
            <a:r>
              <a:rPr lang="en-US" baseline="0" dirty="0" smtClean="0"/>
              <a:t> personas </a:t>
            </a:r>
            <a:r>
              <a:rPr lang="en-US" baseline="0" dirty="0" err="1" smtClean="0"/>
              <a:t>deben</a:t>
            </a:r>
            <a:r>
              <a:rPr lang="en-US" baseline="0" dirty="0" smtClean="0"/>
              <a:t> ser </a:t>
            </a:r>
            <a:r>
              <a:rPr lang="en-US" baseline="0" dirty="0" err="1" smtClean="0"/>
              <a:t>fieles</a:t>
            </a:r>
            <a:r>
              <a:rPr lang="en-US" baseline="0" dirty="0" smtClean="0"/>
              <a:t> </a:t>
            </a:r>
            <a:r>
              <a:rPr lang="en-US" baseline="0" dirty="0" err="1" smtClean="0"/>
              <a:t>hacia</a:t>
            </a:r>
            <a:r>
              <a:rPr lang="en-US" baseline="0" dirty="0" smtClean="0"/>
              <a:t> </a:t>
            </a:r>
            <a:r>
              <a:rPr lang="en-US" baseline="0" dirty="0" err="1" smtClean="0"/>
              <a:t>sus</a:t>
            </a:r>
            <a:r>
              <a:rPr lang="en-US" baseline="0" dirty="0" smtClean="0"/>
              <a:t> </a:t>
            </a:r>
            <a:r>
              <a:rPr lang="en-US" baseline="0" dirty="0" err="1" smtClean="0"/>
              <a:t>parejas</a:t>
            </a:r>
            <a:r>
              <a:rPr lang="en-US" baseline="0" dirty="0" smtClean="0"/>
              <a:t>, </a:t>
            </a:r>
            <a:r>
              <a:rPr lang="en-US" baseline="0" dirty="0" err="1" smtClean="0"/>
              <a:t>pero</a:t>
            </a:r>
            <a:r>
              <a:rPr lang="en-US" baseline="0" dirty="0" smtClean="0"/>
              <a:t> </a:t>
            </a:r>
            <a:r>
              <a:rPr lang="en-US" baseline="0" dirty="0" err="1" smtClean="0"/>
              <a:t>también</a:t>
            </a:r>
            <a:r>
              <a:rPr lang="en-US" baseline="0" dirty="0" smtClean="0"/>
              <a:t> </a:t>
            </a:r>
            <a:r>
              <a:rPr lang="en-US" baseline="0" dirty="0" err="1" smtClean="0"/>
              <a:t>sabemos</a:t>
            </a:r>
            <a:r>
              <a:rPr lang="en-US" baseline="0" dirty="0" smtClean="0"/>
              <a:t> </a:t>
            </a:r>
            <a:r>
              <a:rPr lang="en-US" baseline="0" dirty="0" err="1" smtClean="0"/>
              <a:t>que</a:t>
            </a:r>
            <a:r>
              <a:rPr lang="en-US" baseline="0" dirty="0" smtClean="0"/>
              <a:t> </a:t>
            </a:r>
            <a:r>
              <a:rPr lang="en-US" baseline="0" dirty="0" err="1" smtClean="0"/>
              <a:t>nadie</a:t>
            </a:r>
            <a:r>
              <a:rPr lang="en-US" baseline="0" dirty="0" smtClean="0"/>
              <a:t> lo </a:t>
            </a:r>
            <a:r>
              <a:rPr lang="en-US" baseline="0" dirty="0" err="1" smtClean="0"/>
              <a:t>va</a:t>
            </a:r>
            <a:r>
              <a:rPr lang="en-US" baseline="0" dirty="0" smtClean="0"/>
              <a:t> a </a:t>
            </a:r>
            <a:r>
              <a:rPr lang="en-US" baseline="0" dirty="0" err="1" smtClean="0"/>
              <a:t>hacer</a:t>
            </a:r>
            <a:r>
              <a:rPr lang="en-US" baseline="0" dirty="0" smtClean="0"/>
              <a:t>, </a:t>
            </a:r>
            <a:r>
              <a:rPr lang="en-US" baseline="0" dirty="0" err="1" smtClean="0"/>
              <a:t>eso</a:t>
            </a:r>
            <a:r>
              <a:rPr lang="en-US" baseline="0" dirty="0" smtClean="0"/>
              <a:t> </a:t>
            </a:r>
            <a:r>
              <a:rPr lang="en-US" baseline="0" dirty="0" err="1" smtClean="0"/>
              <a:t>es</a:t>
            </a:r>
            <a:r>
              <a:rPr lang="en-US" baseline="0" dirty="0" smtClean="0"/>
              <a:t> </a:t>
            </a:r>
            <a:r>
              <a:rPr lang="en-US" baseline="0" dirty="0" err="1" smtClean="0"/>
              <a:t>ridiculo</a:t>
            </a:r>
            <a:r>
              <a:rPr lang="en-US" baseline="0" dirty="0" smtClean="0"/>
              <a:t>, </a:t>
            </a:r>
            <a:r>
              <a:rPr lang="en-US" baseline="0" dirty="0" err="1" smtClean="0"/>
              <a:t>por</a:t>
            </a:r>
            <a:r>
              <a:rPr lang="en-US" baseline="0" dirty="0" smtClean="0"/>
              <a:t> </a:t>
            </a:r>
            <a:r>
              <a:rPr lang="en-US" baseline="0" dirty="0" err="1" smtClean="0"/>
              <a:t>eso</a:t>
            </a:r>
            <a:r>
              <a:rPr lang="en-US" baseline="0" dirty="0" smtClean="0"/>
              <a:t> </a:t>
            </a:r>
            <a:r>
              <a:rPr lang="en-US" baseline="0" dirty="0" err="1" smtClean="0"/>
              <a:t>necesitamos</a:t>
            </a:r>
            <a:r>
              <a:rPr lang="en-US" baseline="0" dirty="0" smtClean="0"/>
              <a:t> </a:t>
            </a:r>
            <a:r>
              <a:rPr lang="en-US" baseline="0" dirty="0" err="1" smtClean="0"/>
              <a:t>darles</a:t>
            </a:r>
            <a:r>
              <a:rPr lang="en-US" baseline="0" dirty="0" smtClean="0"/>
              <a:t> un </a:t>
            </a:r>
            <a:r>
              <a:rPr lang="en-US" baseline="0" dirty="0" err="1" smtClean="0"/>
              <a:t>condon</a:t>
            </a:r>
            <a:r>
              <a:rPr lang="en-US" baseline="0" dirty="0" smtClean="0"/>
              <a:t>”  Antes de </a:t>
            </a:r>
            <a:r>
              <a:rPr lang="en-US" baseline="0" dirty="0" err="1" smtClean="0"/>
              <a:t>darles</a:t>
            </a:r>
            <a:r>
              <a:rPr lang="en-US" baseline="0" dirty="0" smtClean="0"/>
              <a:t> la </a:t>
            </a:r>
            <a:r>
              <a:rPr lang="en-US" baseline="0" dirty="0" err="1" smtClean="0"/>
              <a:t>respuesta</a:t>
            </a:r>
            <a:r>
              <a:rPr lang="en-US" baseline="0" dirty="0" smtClean="0"/>
              <a:t> Pam les </a:t>
            </a:r>
            <a:r>
              <a:rPr lang="en-US" baseline="0" dirty="0" err="1" smtClean="0"/>
              <a:t>pegunto</a:t>
            </a:r>
            <a:r>
              <a:rPr lang="en-US" baseline="0" dirty="0" smtClean="0"/>
              <a:t> “</a:t>
            </a:r>
            <a:r>
              <a:rPr lang="en-US" baseline="0" dirty="0" err="1" smtClean="0"/>
              <a:t>Ustedes</a:t>
            </a:r>
            <a:r>
              <a:rPr lang="en-US" baseline="0" dirty="0" smtClean="0"/>
              <a:t> </a:t>
            </a:r>
            <a:r>
              <a:rPr lang="en-US" baseline="0" dirty="0" err="1" smtClean="0"/>
              <a:t>saben</a:t>
            </a:r>
            <a:r>
              <a:rPr lang="en-US" baseline="0" dirty="0" smtClean="0"/>
              <a:t> </a:t>
            </a:r>
            <a:r>
              <a:rPr lang="en-US" baseline="0" dirty="0" err="1" smtClean="0"/>
              <a:t>cual</a:t>
            </a:r>
            <a:r>
              <a:rPr lang="en-US" baseline="0" dirty="0" smtClean="0"/>
              <a:t> </a:t>
            </a:r>
            <a:r>
              <a:rPr lang="en-US" baseline="0" dirty="0" err="1" smtClean="0"/>
              <a:t>es</a:t>
            </a:r>
            <a:r>
              <a:rPr lang="en-US" baseline="0" dirty="0" smtClean="0"/>
              <a:t> la </a:t>
            </a:r>
            <a:r>
              <a:rPr lang="en-US" baseline="0" dirty="0" err="1" smtClean="0"/>
              <a:t>mision</a:t>
            </a:r>
            <a:r>
              <a:rPr lang="en-US" baseline="0" dirty="0" smtClean="0"/>
              <a:t> de </a:t>
            </a:r>
            <a:r>
              <a:rPr lang="en-US" baseline="0" dirty="0" err="1" smtClean="0"/>
              <a:t>esta</a:t>
            </a:r>
            <a:r>
              <a:rPr lang="en-US" baseline="0" dirty="0" smtClean="0"/>
              <a:t> </a:t>
            </a:r>
            <a:r>
              <a:rPr lang="en-US" baseline="0" dirty="0" err="1" smtClean="0"/>
              <a:t>organización</a:t>
            </a:r>
            <a:r>
              <a:rPr lang="en-US" baseline="0" dirty="0" smtClean="0"/>
              <a:t>? “WORLD PEACE” “LA PAZ DEL MUNDO” </a:t>
            </a:r>
            <a:r>
              <a:rPr lang="en-US" baseline="0" dirty="0" err="1" smtClean="0"/>
              <a:t>Esta</a:t>
            </a:r>
            <a:r>
              <a:rPr lang="en-US" baseline="0" dirty="0" smtClean="0"/>
              <a:t> </a:t>
            </a:r>
            <a:r>
              <a:rPr lang="en-US" baseline="0" dirty="0" err="1" smtClean="0"/>
              <a:t>es</a:t>
            </a:r>
            <a:r>
              <a:rPr lang="en-US" baseline="0" dirty="0" smtClean="0"/>
              <a:t> </a:t>
            </a:r>
            <a:r>
              <a:rPr lang="en-US" baseline="0" dirty="0" err="1" smtClean="0"/>
              <a:t>única</a:t>
            </a:r>
            <a:r>
              <a:rPr lang="en-US" baseline="0" dirty="0" smtClean="0"/>
              <a:t> y principal </a:t>
            </a:r>
            <a:r>
              <a:rPr lang="en-US" baseline="0" dirty="0" err="1" smtClean="0"/>
              <a:t>razón</a:t>
            </a:r>
            <a:r>
              <a:rPr lang="en-US" baseline="0" dirty="0" smtClean="0"/>
              <a:t> de </a:t>
            </a:r>
            <a:r>
              <a:rPr lang="en-US" baseline="0" dirty="0" err="1" smtClean="0"/>
              <a:t>su</a:t>
            </a:r>
            <a:r>
              <a:rPr lang="en-US" baseline="0" dirty="0" smtClean="0"/>
              <a:t> </a:t>
            </a:r>
            <a:r>
              <a:rPr lang="en-US" baseline="0" dirty="0" err="1" smtClean="0"/>
              <a:t>existencia</a:t>
            </a:r>
            <a:r>
              <a:rPr lang="en-US" baseline="0" dirty="0" smtClean="0"/>
              <a:t>. ¿</a:t>
            </a:r>
            <a:r>
              <a:rPr lang="en-US" baseline="0" dirty="0" err="1" smtClean="0"/>
              <a:t>Cuántos</a:t>
            </a:r>
            <a:r>
              <a:rPr lang="en-US" baseline="0" dirty="0" smtClean="0"/>
              <a:t> de </a:t>
            </a:r>
            <a:r>
              <a:rPr lang="en-US" baseline="0" dirty="0" err="1" smtClean="0"/>
              <a:t>ustedes</a:t>
            </a:r>
            <a:r>
              <a:rPr lang="en-US" baseline="0" dirty="0" smtClean="0"/>
              <a:t> </a:t>
            </a:r>
            <a:r>
              <a:rPr lang="en-US" baseline="0" dirty="0" err="1" smtClean="0"/>
              <a:t>creen</a:t>
            </a:r>
            <a:r>
              <a:rPr lang="en-US" baseline="0" dirty="0" smtClean="0"/>
              <a:t> </a:t>
            </a:r>
            <a:r>
              <a:rPr lang="en-US" baseline="0" dirty="0" err="1" smtClean="0"/>
              <a:t>que</a:t>
            </a:r>
            <a:r>
              <a:rPr lang="en-US" baseline="0" dirty="0" smtClean="0"/>
              <a:t> </a:t>
            </a:r>
            <a:r>
              <a:rPr lang="en-US" baseline="0" dirty="0" err="1" smtClean="0"/>
              <a:t>algún</a:t>
            </a:r>
            <a:r>
              <a:rPr lang="en-US" baseline="0" dirty="0" smtClean="0"/>
              <a:t> </a:t>
            </a:r>
            <a:r>
              <a:rPr lang="en-US" baseline="0" dirty="0" err="1" smtClean="0"/>
              <a:t>día</a:t>
            </a:r>
            <a:r>
              <a:rPr lang="en-US" baseline="0" dirty="0" smtClean="0"/>
              <a:t> la </a:t>
            </a:r>
            <a:r>
              <a:rPr lang="en-US" baseline="0" dirty="0" err="1" smtClean="0"/>
              <a:t>vamos</a:t>
            </a:r>
            <a:r>
              <a:rPr lang="en-US" baseline="0" dirty="0" smtClean="0"/>
              <a:t> </a:t>
            </a:r>
            <a:r>
              <a:rPr lang="en-US" baseline="0" dirty="0" err="1" smtClean="0"/>
              <a:t>alcanzar</a:t>
            </a:r>
            <a:r>
              <a:rPr lang="en-US" baseline="0" dirty="0" smtClean="0"/>
              <a:t> en </a:t>
            </a:r>
            <a:r>
              <a:rPr lang="en-US" baseline="0" dirty="0" err="1" smtClean="0"/>
              <a:t>algún</a:t>
            </a:r>
            <a:r>
              <a:rPr lang="en-US" baseline="0" dirty="0" smtClean="0"/>
              <a:t> </a:t>
            </a:r>
            <a:r>
              <a:rPr lang="en-US" baseline="0" dirty="0" err="1" smtClean="0"/>
              <a:t>lugar</a:t>
            </a:r>
            <a:r>
              <a:rPr lang="en-US" baseline="0" dirty="0" smtClean="0"/>
              <a:t> de </a:t>
            </a:r>
            <a:r>
              <a:rPr lang="en-US" baseline="0" dirty="0" err="1" smtClean="0"/>
              <a:t>este</a:t>
            </a:r>
            <a:r>
              <a:rPr lang="en-US" baseline="0" dirty="0" smtClean="0"/>
              <a:t> </a:t>
            </a:r>
            <a:r>
              <a:rPr lang="en-US" baseline="0" dirty="0" err="1" smtClean="0"/>
              <a:t>planeta</a:t>
            </a:r>
            <a:r>
              <a:rPr lang="en-US" baseline="0" dirty="0" smtClean="0"/>
              <a:t>?  </a:t>
            </a:r>
            <a:r>
              <a:rPr lang="en-US" baseline="0" dirty="0" err="1" smtClean="0"/>
              <a:t>Donde</a:t>
            </a:r>
            <a:r>
              <a:rPr lang="en-US" baseline="0" dirty="0" smtClean="0"/>
              <a:t> </a:t>
            </a:r>
            <a:r>
              <a:rPr lang="en-US" baseline="0" dirty="0" err="1" smtClean="0"/>
              <a:t>habrá</a:t>
            </a:r>
            <a:r>
              <a:rPr lang="en-US" baseline="0" dirty="0" smtClean="0"/>
              <a:t> perfecta </a:t>
            </a:r>
            <a:r>
              <a:rPr lang="en-US" baseline="0" dirty="0" err="1" smtClean="0"/>
              <a:t>paz</a:t>
            </a:r>
            <a:r>
              <a:rPr lang="en-US" baseline="0" dirty="0" smtClean="0"/>
              <a:t>.  Un </a:t>
            </a:r>
            <a:r>
              <a:rPr lang="en-US" baseline="0" dirty="0" err="1" smtClean="0"/>
              <a:t>idiota</a:t>
            </a:r>
            <a:r>
              <a:rPr lang="en-US" baseline="0" dirty="0" smtClean="0"/>
              <a:t> </a:t>
            </a:r>
            <a:r>
              <a:rPr lang="en-US" baseline="0" dirty="0" err="1" smtClean="0"/>
              <a:t>atras</a:t>
            </a:r>
            <a:r>
              <a:rPr lang="en-US" baseline="0" dirty="0" smtClean="0"/>
              <a:t> </a:t>
            </a:r>
            <a:r>
              <a:rPr lang="en-US" baseline="0" dirty="0" err="1" smtClean="0"/>
              <a:t>levanto</a:t>
            </a:r>
            <a:r>
              <a:rPr lang="en-US" baseline="0" dirty="0" smtClean="0"/>
              <a:t> la </a:t>
            </a:r>
            <a:r>
              <a:rPr lang="en-US" baseline="0" dirty="0" err="1" smtClean="0"/>
              <a:t>mano</a:t>
            </a:r>
            <a:r>
              <a:rPr lang="en-US" baseline="0" dirty="0" smtClean="0"/>
              <a:t>.</a:t>
            </a:r>
          </a:p>
          <a:p>
            <a:endParaRPr lang="en-US" baseline="0" dirty="0" smtClean="0"/>
          </a:p>
          <a:p>
            <a:r>
              <a:rPr lang="en-US" baseline="0" dirty="0" err="1" smtClean="0"/>
              <a:t>Que</a:t>
            </a:r>
            <a:r>
              <a:rPr lang="en-US" baseline="0" dirty="0" smtClean="0"/>
              <a:t> </a:t>
            </a:r>
            <a:r>
              <a:rPr lang="en-US" baseline="0" dirty="0" err="1" smtClean="0"/>
              <a:t>estan</a:t>
            </a:r>
            <a:r>
              <a:rPr lang="en-US" baseline="0" dirty="0" smtClean="0"/>
              <a:t> </a:t>
            </a:r>
            <a:r>
              <a:rPr lang="en-US" baseline="0" dirty="0" err="1" smtClean="0"/>
              <a:t>haciendo</a:t>
            </a:r>
            <a:r>
              <a:rPr lang="en-US" baseline="0" dirty="0" smtClean="0"/>
              <a:t> </a:t>
            </a:r>
            <a:r>
              <a:rPr lang="en-US" baseline="0" dirty="0" err="1" smtClean="0"/>
              <a:t>ustedes</a:t>
            </a:r>
            <a:r>
              <a:rPr lang="en-US" baseline="0" dirty="0" smtClean="0"/>
              <a:t> </a:t>
            </a:r>
            <a:r>
              <a:rPr lang="en-US" baseline="0" dirty="0" err="1" smtClean="0"/>
              <a:t>aquí</a:t>
            </a:r>
            <a:r>
              <a:rPr lang="en-US" baseline="0" dirty="0" smtClean="0"/>
              <a:t> ? </a:t>
            </a:r>
            <a:r>
              <a:rPr lang="en-US" baseline="0" dirty="0" err="1" smtClean="0"/>
              <a:t>Que</a:t>
            </a:r>
            <a:r>
              <a:rPr lang="en-US" baseline="0" dirty="0" smtClean="0"/>
              <a:t> </a:t>
            </a:r>
            <a:r>
              <a:rPr lang="en-US" baseline="0" dirty="0" err="1" smtClean="0"/>
              <a:t>mision</a:t>
            </a:r>
            <a:r>
              <a:rPr lang="en-US" baseline="0" dirty="0" smtClean="0"/>
              <a:t> tan </a:t>
            </a:r>
            <a:r>
              <a:rPr lang="en-US" baseline="0" dirty="0" err="1" smtClean="0"/>
              <a:t>tonta</a:t>
            </a:r>
            <a:r>
              <a:rPr lang="en-US" baseline="0" dirty="0" smtClean="0"/>
              <a:t>. </a:t>
            </a:r>
            <a:r>
              <a:rPr lang="en-US" baseline="0" dirty="0" err="1" smtClean="0"/>
              <a:t>Por</a:t>
            </a:r>
            <a:r>
              <a:rPr lang="en-US" baseline="0" dirty="0" smtClean="0"/>
              <a:t> </a:t>
            </a:r>
            <a:r>
              <a:rPr lang="en-US" baseline="0" dirty="0" err="1" smtClean="0"/>
              <a:t>que</a:t>
            </a:r>
            <a:r>
              <a:rPr lang="en-US" baseline="0" dirty="0" smtClean="0"/>
              <a:t> </a:t>
            </a:r>
            <a:r>
              <a:rPr lang="en-US" baseline="0" dirty="0" err="1" smtClean="0"/>
              <a:t>mejor</a:t>
            </a:r>
            <a:r>
              <a:rPr lang="en-US" baseline="0" dirty="0" smtClean="0"/>
              <a:t> le </a:t>
            </a:r>
            <a:r>
              <a:rPr lang="en-US" baseline="0" dirty="0" err="1" smtClean="0"/>
              <a:t>ponen</a:t>
            </a:r>
            <a:r>
              <a:rPr lang="en-US" baseline="0" dirty="0" smtClean="0"/>
              <a:t> GUERRA MAS SEGURA, </a:t>
            </a:r>
            <a:r>
              <a:rPr lang="en-US" baseline="0" dirty="0" err="1" smtClean="0"/>
              <a:t>eso</a:t>
            </a:r>
            <a:r>
              <a:rPr lang="en-US" baseline="0" dirty="0" smtClean="0"/>
              <a:t> </a:t>
            </a:r>
            <a:r>
              <a:rPr lang="en-US" baseline="0" dirty="0" err="1" smtClean="0"/>
              <a:t>sería</a:t>
            </a:r>
            <a:r>
              <a:rPr lang="en-US" baseline="0" dirty="0" smtClean="0"/>
              <a:t> </a:t>
            </a:r>
            <a:r>
              <a:rPr lang="en-US" baseline="0" dirty="0" err="1" smtClean="0"/>
              <a:t>más</a:t>
            </a:r>
            <a:r>
              <a:rPr lang="en-US" baseline="0" dirty="0" smtClean="0"/>
              <a:t> </a:t>
            </a:r>
            <a:r>
              <a:rPr lang="en-US" baseline="0" dirty="0" err="1" smtClean="0"/>
              <a:t>práctico</a:t>
            </a:r>
            <a:r>
              <a:rPr lang="en-US" baseline="0" dirty="0" smtClean="0"/>
              <a:t>. </a:t>
            </a:r>
            <a:r>
              <a:rPr lang="en-US" baseline="0" dirty="0" err="1" smtClean="0"/>
              <a:t>Por</a:t>
            </a:r>
            <a:r>
              <a:rPr lang="en-US" baseline="0" dirty="0" smtClean="0"/>
              <a:t> </a:t>
            </a:r>
            <a:r>
              <a:rPr lang="en-US" baseline="0" dirty="0" err="1" smtClean="0"/>
              <a:t>que</a:t>
            </a:r>
            <a:r>
              <a:rPr lang="en-US" baseline="0" dirty="0" smtClean="0"/>
              <a:t> </a:t>
            </a:r>
            <a:r>
              <a:rPr lang="en-US" baseline="0" dirty="0" err="1" smtClean="0"/>
              <a:t>mejor</a:t>
            </a:r>
            <a:r>
              <a:rPr lang="en-US" baseline="0" dirty="0" smtClean="0"/>
              <a:t> </a:t>
            </a:r>
            <a:r>
              <a:rPr lang="en-US" baseline="0" dirty="0" err="1" smtClean="0"/>
              <a:t>matamos</a:t>
            </a:r>
            <a:r>
              <a:rPr lang="en-US" baseline="0" dirty="0" smtClean="0"/>
              <a:t> </a:t>
            </a:r>
            <a:r>
              <a:rPr lang="en-US" baseline="0" dirty="0" err="1" smtClean="0"/>
              <a:t>menos</a:t>
            </a:r>
            <a:r>
              <a:rPr lang="en-US" baseline="0" dirty="0" smtClean="0"/>
              <a:t> personas, y </a:t>
            </a:r>
            <a:r>
              <a:rPr lang="en-US" baseline="0" dirty="0" err="1" smtClean="0"/>
              <a:t>asi</a:t>
            </a:r>
            <a:r>
              <a:rPr lang="en-US" baseline="0" dirty="0" smtClean="0"/>
              <a:t> </a:t>
            </a:r>
            <a:r>
              <a:rPr lang="en-US" baseline="0" dirty="0" err="1" smtClean="0"/>
              <a:t>las</a:t>
            </a:r>
            <a:r>
              <a:rPr lang="en-US" baseline="0" dirty="0" smtClean="0"/>
              <a:t> </a:t>
            </a:r>
            <a:r>
              <a:rPr lang="en-US" baseline="0" dirty="0" err="1" smtClean="0"/>
              <a:t>guerras</a:t>
            </a:r>
            <a:r>
              <a:rPr lang="en-US" baseline="0" dirty="0" smtClean="0"/>
              <a:t> no </a:t>
            </a:r>
            <a:r>
              <a:rPr lang="en-US" baseline="0" dirty="0" err="1" smtClean="0"/>
              <a:t>serán</a:t>
            </a:r>
            <a:r>
              <a:rPr lang="en-US" baseline="0" dirty="0" smtClean="0"/>
              <a:t> tan </a:t>
            </a:r>
            <a:r>
              <a:rPr lang="en-US" baseline="0" dirty="0" err="1" smtClean="0"/>
              <a:t>peligrosas</a:t>
            </a:r>
            <a:r>
              <a:rPr lang="en-US" baseline="0" dirty="0" smtClean="0"/>
              <a:t>.  </a:t>
            </a:r>
            <a:r>
              <a:rPr lang="en-US" baseline="0" dirty="0" err="1" smtClean="0"/>
              <a:t>Por</a:t>
            </a:r>
            <a:r>
              <a:rPr lang="en-US" baseline="0" dirty="0" smtClean="0"/>
              <a:t> </a:t>
            </a:r>
            <a:r>
              <a:rPr lang="en-US" baseline="0" dirty="0" err="1" smtClean="0"/>
              <a:t>que</a:t>
            </a:r>
            <a:r>
              <a:rPr lang="en-US" baseline="0" dirty="0" smtClean="0"/>
              <a:t> </a:t>
            </a:r>
            <a:r>
              <a:rPr lang="en-US" baseline="0" dirty="0" err="1" smtClean="0"/>
              <a:t>importante</a:t>
            </a:r>
            <a:r>
              <a:rPr lang="en-US" baseline="0" dirty="0" smtClean="0"/>
              <a:t> la </a:t>
            </a:r>
            <a:r>
              <a:rPr lang="en-US" baseline="0" dirty="0" err="1" smtClean="0"/>
              <a:t>mision</a:t>
            </a:r>
            <a:r>
              <a:rPr lang="en-US" baseline="0" dirty="0" smtClean="0"/>
              <a:t> de </a:t>
            </a:r>
            <a:r>
              <a:rPr lang="en-US" baseline="0" dirty="0" err="1" smtClean="0"/>
              <a:t>las</a:t>
            </a:r>
            <a:r>
              <a:rPr lang="en-US" baseline="0" dirty="0" smtClean="0"/>
              <a:t> </a:t>
            </a:r>
            <a:r>
              <a:rPr lang="en-US" baseline="0" dirty="0" err="1" smtClean="0"/>
              <a:t>Naciones</a:t>
            </a:r>
            <a:r>
              <a:rPr lang="en-US" baseline="0" dirty="0" smtClean="0"/>
              <a:t> </a:t>
            </a:r>
            <a:r>
              <a:rPr lang="en-US" baseline="0" dirty="0" err="1" smtClean="0"/>
              <a:t>Unidas</a:t>
            </a:r>
            <a:r>
              <a:rPr lang="en-US" baseline="0" dirty="0" smtClean="0"/>
              <a:t>?  POR QUE ES LO CORRECTO.  </a:t>
            </a:r>
            <a:r>
              <a:rPr lang="en-US" baseline="0" dirty="0" err="1" smtClean="0"/>
              <a:t>Entienden</a:t>
            </a:r>
            <a:r>
              <a:rPr lang="en-US" baseline="0" dirty="0" smtClean="0"/>
              <a:t> </a:t>
            </a:r>
            <a:r>
              <a:rPr lang="en-US" baseline="0" dirty="0" err="1" smtClean="0"/>
              <a:t>ahora</a:t>
            </a:r>
            <a:r>
              <a:rPr lang="en-US" baseline="0" dirty="0" smtClean="0"/>
              <a:t> </a:t>
            </a:r>
            <a:r>
              <a:rPr lang="en-US" baseline="0" dirty="0" err="1" smtClean="0"/>
              <a:t>este</a:t>
            </a:r>
            <a:r>
              <a:rPr lang="en-US" baseline="0" dirty="0" smtClean="0"/>
              <a:t> </a:t>
            </a:r>
            <a:r>
              <a:rPr lang="en-US" baseline="0" dirty="0" err="1" smtClean="0"/>
              <a:t>concepto</a:t>
            </a:r>
            <a:r>
              <a:rPr lang="en-US" baseline="0" dirty="0" smtClean="0"/>
              <a:t>?</a:t>
            </a:r>
          </a:p>
          <a:p>
            <a:endParaRPr lang="en-US" baseline="0" dirty="0" smtClean="0"/>
          </a:p>
          <a:p>
            <a:r>
              <a:rPr lang="en-US" baseline="0" dirty="0" smtClean="0"/>
              <a:t>Y </a:t>
            </a:r>
            <a:r>
              <a:rPr lang="en-US" baseline="0" dirty="0" err="1" smtClean="0"/>
              <a:t>si</a:t>
            </a:r>
            <a:r>
              <a:rPr lang="en-US" baseline="0" dirty="0" smtClean="0"/>
              <a:t> </a:t>
            </a:r>
            <a:r>
              <a:rPr lang="en-US" baseline="0" dirty="0" err="1" smtClean="0"/>
              <a:t>ponemos</a:t>
            </a:r>
            <a:r>
              <a:rPr lang="en-US" baseline="0" dirty="0" smtClean="0"/>
              <a:t> </a:t>
            </a:r>
            <a:r>
              <a:rPr lang="en-US" baseline="0" dirty="0" err="1" smtClean="0"/>
              <a:t>nuestras</a:t>
            </a:r>
            <a:r>
              <a:rPr lang="en-US" baseline="0" dirty="0" smtClean="0"/>
              <a:t> </a:t>
            </a:r>
            <a:r>
              <a:rPr lang="en-US" baseline="0" dirty="0" err="1" smtClean="0"/>
              <a:t>expectativas</a:t>
            </a:r>
            <a:r>
              <a:rPr lang="en-US" baseline="0" dirty="0" smtClean="0"/>
              <a:t> </a:t>
            </a:r>
            <a:r>
              <a:rPr lang="en-US" baseline="0" dirty="0" err="1" smtClean="0"/>
              <a:t>altas</a:t>
            </a:r>
            <a:r>
              <a:rPr lang="en-US" baseline="0" dirty="0" smtClean="0"/>
              <a:t>, </a:t>
            </a:r>
            <a:r>
              <a:rPr lang="en-US" baseline="0" dirty="0" err="1" smtClean="0"/>
              <a:t>entonces</a:t>
            </a:r>
            <a:r>
              <a:rPr lang="en-US" baseline="0" dirty="0" smtClean="0"/>
              <a:t> </a:t>
            </a:r>
            <a:r>
              <a:rPr lang="en-US" baseline="0" dirty="0" err="1" smtClean="0"/>
              <a:t>podremos</a:t>
            </a:r>
            <a:r>
              <a:rPr lang="en-US" baseline="0" dirty="0" smtClean="0"/>
              <a:t> </a:t>
            </a:r>
            <a:r>
              <a:rPr lang="en-US" baseline="0" dirty="0" err="1" smtClean="0"/>
              <a:t>obtener</a:t>
            </a:r>
            <a:r>
              <a:rPr lang="en-US" baseline="0" dirty="0" smtClean="0"/>
              <a:t> </a:t>
            </a:r>
            <a:r>
              <a:rPr lang="en-US" baseline="0" dirty="0" err="1" smtClean="0"/>
              <a:t>mejores</a:t>
            </a:r>
            <a:r>
              <a:rPr lang="en-US" baseline="0" dirty="0" smtClean="0"/>
              <a:t> </a:t>
            </a:r>
            <a:r>
              <a:rPr lang="en-US" baseline="0" dirty="0" err="1" smtClean="0"/>
              <a:t>resultados</a:t>
            </a:r>
            <a:r>
              <a:rPr lang="en-US" baseline="0" dirty="0" smtClean="0"/>
              <a:t>. Si </a:t>
            </a:r>
            <a:r>
              <a:rPr lang="en-US" baseline="0" dirty="0" err="1" smtClean="0"/>
              <a:t>nuestras</a:t>
            </a:r>
            <a:r>
              <a:rPr lang="en-US" baseline="0" dirty="0" smtClean="0"/>
              <a:t> </a:t>
            </a:r>
            <a:r>
              <a:rPr lang="en-US" baseline="0" dirty="0" err="1" smtClean="0"/>
              <a:t>espectavias</a:t>
            </a:r>
            <a:r>
              <a:rPr lang="en-US" baseline="0" dirty="0" smtClean="0"/>
              <a:t> son </a:t>
            </a:r>
            <a:r>
              <a:rPr lang="en-US" baseline="0" dirty="0" err="1" smtClean="0"/>
              <a:t>bajas</a:t>
            </a:r>
            <a:r>
              <a:rPr lang="en-US" baseline="0" dirty="0" smtClean="0"/>
              <a:t> </a:t>
            </a:r>
            <a:r>
              <a:rPr lang="en-US" baseline="0" dirty="0" err="1" smtClean="0"/>
              <a:t>por</a:t>
            </a:r>
            <a:r>
              <a:rPr lang="en-US" baseline="0" dirty="0" smtClean="0"/>
              <a:t> los </a:t>
            </a:r>
            <a:r>
              <a:rPr lang="en-US" baseline="0" dirty="0" err="1" smtClean="0"/>
              <a:t>suelos</a:t>
            </a:r>
            <a:r>
              <a:rPr lang="en-US" baseline="0" dirty="0" smtClean="0"/>
              <a:t>, </a:t>
            </a:r>
            <a:r>
              <a:rPr lang="en-US" baseline="0" dirty="0" err="1" smtClean="0"/>
              <a:t>entonces</a:t>
            </a:r>
            <a:r>
              <a:rPr lang="en-US" baseline="0" dirty="0" smtClean="0"/>
              <a:t> los </a:t>
            </a:r>
            <a:r>
              <a:rPr lang="en-US" baseline="0" dirty="0" err="1" smtClean="0"/>
              <a:t>resultados</a:t>
            </a:r>
            <a:r>
              <a:rPr lang="en-US" baseline="0" dirty="0" smtClean="0"/>
              <a:t> </a:t>
            </a:r>
            <a:r>
              <a:rPr lang="en-US" baseline="0" dirty="0" err="1" smtClean="0"/>
              <a:t>serán</a:t>
            </a:r>
            <a:r>
              <a:rPr lang="en-US" baseline="0" dirty="0" smtClean="0"/>
              <a:t> </a:t>
            </a:r>
            <a:r>
              <a:rPr lang="en-US" baseline="0" dirty="0" err="1" smtClean="0"/>
              <a:t>desvatadores</a:t>
            </a:r>
            <a:r>
              <a:rPr lang="en-US" baseline="0" dirty="0" smtClean="0"/>
              <a:t>.</a:t>
            </a:r>
          </a:p>
          <a:p>
            <a:endParaRPr lang="en-US" baseline="0" dirty="0" smtClean="0"/>
          </a:p>
          <a:p>
            <a:r>
              <a:rPr lang="en-US" baseline="0" dirty="0" err="1" smtClean="0"/>
              <a:t>Sus</a:t>
            </a:r>
            <a:r>
              <a:rPr lang="en-US" baseline="0" dirty="0" smtClean="0"/>
              <a:t> </a:t>
            </a:r>
            <a:r>
              <a:rPr lang="en-US" baseline="0" dirty="0" err="1" smtClean="0"/>
              <a:t>hijos</a:t>
            </a:r>
            <a:r>
              <a:rPr lang="en-US" baseline="0" dirty="0" smtClean="0"/>
              <a:t> no son </a:t>
            </a:r>
            <a:r>
              <a:rPr lang="en-US" baseline="0" dirty="0" err="1" smtClean="0"/>
              <a:t>unos</a:t>
            </a:r>
            <a:r>
              <a:rPr lang="en-US" baseline="0" dirty="0" smtClean="0"/>
              <a:t> </a:t>
            </a:r>
            <a:r>
              <a:rPr lang="en-US" baseline="0" dirty="0" err="1" smtClean="0"/>
              <a:t>animales</a:t>
            </a:r>
            <a:r>
              <a:rPr lang="en-US" baseline="0" dirty="0" smtClean="0"/>
              <a:t> , </a:t>
            </a:r>
            <a:r>
              <a:rPr lang="en-US" baseline="0" dirty="0" err="1" smtClean="0"/>
              <a:t>ellos</a:t>
            </a:r>
            <a:r>
              <a:rPr lang="en-US" baseline="0" dirty="0" smtClean="0"/>
              <a:t> </a:t>
            </a:r>
            <a:r>
              <a:rPr lang="en-US" baseline="0" dirty="0" err="1" smtClean="0"/>
              <a:t>pueden</a:t>
            </a:r>
            <a:r>
              <a:rPr lang="en-US" baseline="0" dirty="0" smtClean="0"/>
              <a:t> </a:t>
            </a:r>
            <a:r>
              <a:rPr lang="en-US" baseline="0" dirty="0" err="1" smtClean="0"/>
              <a:t>escoger</a:t>
            </a:r>
            <a:r>
              <a:rPr lang="en-US" baseline="0" dirty="0" smtClean="0"/>
              <a:t>, </a:t>
            </a:r>
            <a:r>
              <a:rPr lang="en-US" baseline="0" dirty="0" err="1" smtClean="0"/>
              <a:t>tienen</a:t>
            </a:r>
            <a:r>
              <a:rPr lang="en-US" baseline="0" dirty="0" smtClean="0"/>
              <a:t> </a:t>
            </a:r>
            <a:r>
              <a:rPr lang="en-US" baseline="0" dirty="0" err="1" smtClean="0"/>
              <a:t>opciones</a:t>
            </a:r>
            <a:r>
              <a:rPr lang="en-US" baseline="0" dirty="0" smtClean="0"/>
              <a:t> y </a:t>
            </a:r>
            <a:r>
              <a:rPr lang="en-US" baseline="0" dirty="0" err="1" smtClean="0"/>
              <a:t>también</a:t>
            </a:r>
            <a:r>
              <a:rPr lang="en-US" baseline="0" dirty="0" smtClean="0"/>
              <a:t> </a:t>
            </a:r>
            <a:r>
              <a:rPr lang="en-US" baseline="0" dirty="0" err="1" smtClean="0"/>
              <a:t>las</a:t>
            </a:r>
            <a:r>
              <a:rPr lang="en-US" baseline="0" dirty="0" smtClean="0"/>
              <a:t> </a:t>
            </a:r>
            <a:r>
              <a:rPr lang="en-US" baseline="0" dirty="0" err="1" smtClean="0"/>
              <a:t>tienen</a:t>
            </a:r>
            <a:r>
              <a:rPr lang="en-US" baseline="0" dirty="0" smtClean="0"/>
              <a:t> </a:t>
            </a:r>
            <a:r>
              <a:rPr lang="en-US" baseline="0" dirty="0" err="1" smtClean="0"/>
              <a:t>ustedes</a:t>
            </a:r>
            <a:r>
              <a:rPr lang="en-US" baseline="0" dirty="0" smtClean="0"/>
              <a:t>, </a:t>
            </a:r>
            <a:r>
              <a:rPr lang="en-US" baseline="0" dirty="0" err="1" smtClean="0"/>
              <a:t>las</a:t>
            </a:r>
            <a:r>
              <a:rPr lang="en-US" baseline="0" dirty="0" smtClean="0"/>
              <a:t> </a:t>
            </a:r>
            <a:r>
              <a:rPr lang="en-US" baseline="0" dirty="0" err="1" smtClean="0"/>
              <a:t>tengo</a:t>
            </a:r>
            <a:r>
              <a:rPr lang="en-US" baseline="0" dirty="0" smtClean="0"/>
              <a:t> </a:t>
            </a:r>
            <a:r>
              <a:rPr lang="en-US" baseline="0" dirty="0" err="1" smtClean="0"/>
              <a:t>yo</a:t>
            </a:r>
            <a:r>
              <a:rPr lang="en-US" baseline="0" dirty="0" smtClean="0"/>
              <a:t>. </a:t>
            </a:r>
            <a:r>
              <a:rPr lang="en-US" baseline="0" dirty="0" err="1" smtClean="0"/>
              <a:t>Ellos</a:t>
            </a:r>
            <a:r>
              <a:rPr lang="en-US" baseline="0" dirty="0" smtClean="0"/>
              <a:t> no </a:t>
            </a:r>
            <a:r>
              <a:rPr lang="en-US" baseline="0" dirty="0" err="1" smtClean="0"/>
              <a:t>estan</a:t>
            </a:r>
            <a:r>
              <a:rPr lang="en-US" baseline="0" dirty="0" smtClean="0"/>
              <a:t> a </a:t>
            </a:r>
            <a:r>
              <a:rPr lang="en-US" baseline="0" dirty="0" err="1" smtClean="0"/>
              <a:t>merced</a:t>
            </a:r>
            <a:r>
              <a:rPr lang="en-US" baseline="0" dirty="0" smtClean="0"/>
              <a:t> de </a:t>
            </a:r>
            <a:r>
              <a:rPr lang="en-US" baseline="0" dirty="0" err="1" smtClean="0"/>
              <a:t>sus</a:t>
            </a:r>
            <a:r>
              <a:rPr lang="en-US" baseline="0" dirty="0" smtClean="0"/>
              <a:t> </a:t>
            </a:r>
            <a:r>
              <a:rPr lang="en-US" baseline="0" dirty="0" err="1" smtClean="0"/>
              <a:t>hormonas</a:t>
            </a:r>
            <a:r>
              <a:rPr lang="en-US" baseline="0" dirty="0" smtClean="0"/>
              <a:t>. </a:t>
            </a:r>
            <a:r>
              <a:rPr lang="en-US" baseline="0" dirty="0" err="1" smtClean="0"/>
              <a:t>Ustedes</a:t>
            </a:r>
            <a:r>
              <a:rPr lang="en-US" baseline="0" dirty="0" smtClean="0"/>
              <a:t> </a:t>
            </a:r>
            <a:r>
              <a:rPr lang="en-US" baseline="0" dirty="0" err="1" smtClean="0"/>
              <a:t>pueden</a:t>
            </a:r>
            <a:r>
              <a:rPr lang="en-US" baseline="0" dirty="0" smtClean="0"/>
              <a:t> </a:t>
            </a:r>
            <a:r>
              <a:rPr lang="en-US" baseline="0" dirty="0" err="1" smtClean="0"/>
              <a:t>tomar</a:t>
            </a:r>
            <a:r>
              <a:rPr lang="en-US" baseline="0" dirty="0" smtClean="0"/>
              <a:t> </a:t>
            </a:r>
            <a:r>
              <a:rPr lang="en-US" baseline="0" dirty="0" err="1" smtClean="0"/>
              <a:t>deciones</a:t>
            </a:r>
            <a:r>
              <a:rPr lang="en-US" baseline="0" dirty="0" smtClean="0"/>
              <a:t>, al final del </a:t>
            </a:r>
            <a:r>
              <a:rPr lang="en-US" baseline="0" dirty="0" err="1" smtClean="0"/>
              <a:t>día</a:t>
            </a:r>
            <a:r>
              <a:rPr lang="en-US" baseline="0" dirty="0" smtClean="0"/>
              <a:t> la </a:t>
            </a:r>
            <a:r>
              <a:rPr lang="en-US" baseline="0" dirty="0" err="1" smtClean="0"/>
              <a:t>decisión</a:t>
            </a:r>
            <a:r>
              <a:rPr lang="en-US" baseline="0" dirty="0" smtClean="0"/>
              <a:t> </a:t>
            </a:r>
            <a:r>
              <a:rPr lang="en-US" baseline="0" dirty="0" err="1" smtClean="0"/>
              <a:t>es</a:t>
            </a:r>
            <a:r>
              <a:rPr lang="en-US" baseline="0" dirty="0" smtClean="0"/>
              <a:t> </a:t>
            </a:r>
            <a:r>
              <a:rPr lang="en-US" baseline="0" dirty="0" err="1" smtClean="0"/>
              <a:t>tuya</a:t>
            </a:r>
            <a:r>
              <a:rPr lang="en-US"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2C1556-4807-4F95-85B4-D865103B427B}" type="slidenum">
              <a:rPr lang="en-US" smtClean="0"/>
              <a:pPr/>
              <a:t>6</a:t>
            </a:fld>
            <a:endParaRPr lang="en-US"/>
          </a:p>
        </p:txBody>
      </p:sp>
    </p:spTree>
    <p:extLst>
      <p:ext uri="{BB962C8B-B14F-4D97-AF65-F5344CB8AC3E}">
        <p14:creationId xmlns:p14="http://schemas.microsoft.com/office/powerpoint/2010/main" val="407238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r>
              <a:rPr lang="en-US" baseline="0" dirty="0" err="1" smtClean="0"/>
              <a:t>Una</a:t>
            </a:r>
            <a:r>
              <a:rPr lang="en-US" baseline="0" dirty="0" smtClean="0"/>
              <a:t> </a:t>
            </a:r>
            <a:r>
              <a:rPr lang="en-US" baseline="0" dirty="0" err="1" smtClean="0"/>
              <a:t>enfermera</a:t>
            </a:r>
            <a:r>
              <a:rPr lang="en-US" baseline="0" dirty="0" smtClean="0"/>
              <a:t> de </a:t>
            </a:r>
            <a:r>
              <a:rPr lang="en-US" baseline="0" dirty="0" err="1" smtClean="0"/>
              <a:t>una</a:t>
            </a:r>
            <a:r>
              <a:rPr lang="en-US" baseline="0" dirty="0" smtClean="0"/>
              <a:t> </a:t>
            </a:r>
            <a:r>
              <a:rPr lang="en-US" baseline="0" dirty="0" err="1" smtClean="0"/>
              <a:t>escuela</a:t>
            </a:r>
            <a:r>
              <a:rPr lang="en-US" baseline="0" dirty="0" smtClean="0"/>
              <a:t> </a:t>
            </a:r>
            <a:r>
              <a:rPr lang="en-US" baseline="0" dirty="0" err="1" smtClean="0"/>
              <a:t>dijo</a:t>
            </a:r>
            <a:r>
              <a:rPr lang="en-US" baseline="0" dirty="0" smtClean="0"/>
              <a:t> “Los </a:t>
            </a:r>
            <a:r>
              <a:rPr lang="en-US" baseline="0" dirty="0" err="1" smtClean="0"/>
              <a:t>buenos</a:t>
            </a:r>
            <a:r>
              <a:rPr lang="en-US" baseline="0" dirty="0" smtClean="0"/>
              <a:t> padres les </a:t>
            </a:r>
            <a:r>
              <a:rPr lang="en-US" baseline="0" dirty="0" err="1" smtClean="0"/>
              <a:t>dicen</a:t>
            </a:r>
            <a:r>
              <a:rPr lang="en-US" baseline="0" dirty="0" smtClean="0"/>
              <a:t> a </a:t>
            </a:r>
            <a:r>
              <a:rPr lang="en-US" baseline="0" dirty="0" err="1" smtClean="0"/>
              <a:t>sus</a:t>
            </a:r>
            <a:r>
              <a:rPr lang="en-US" baseline="0" dirty="0" smtClean="0"/>
              <a:t> </a:t>
            </a:r>
            <a:r>
              <a:rPr lang="en-US" baseline="0" dirty="0" err="1" smtClean="0"/>
              <a:t>hijos</a:t>
            </a:r>
            <a:r>
              <a:rPr lang="en-US" baseline="0" dirty="0" smtClean="0"/>
              <a:t> no </a:t>
            </a:r>
            <a:r>
              <a:rPr lang="en-US" baseline="0" dirty="0" err="1" smtClean="0"/>
              <a:t>tener</a:t>
            </a:r>
            <a:r>
              <a:rPr lang="en-US" baseline="0" dirty="0" smtClean="0"/>
              <a:t> </a:t>
            </a:r>
            <a:r>
              <a:rPr lang="en-US" baseline="0" dirty="0" err="1" smtClean="0"/>
              <a:t>sexo</a:t>
            </a:r>
            <a:r>
              <a:rPr lang="en-US" baseline="0" dirty="0" smtClean="0"/>
              <a:t> </a:t>
            </a:r>
            <a:r>
              <a:rPr lang="en-US" baseline="0" dirty="0" err="1" smtClean="0"/>
              <a:t>hasta</a:t>
            </a:r>
            <a:r>
              <a:rPr lang="en-US" baseline="0" dirty="0" smtClean="0"/>
              <a:t> </a:t>
            </a:r>
            <a:r>
              <a:rPr lang="en-US" baseline="0" dirty="0" err="1" smtClean="0"/>
              <a:t>que</a:t>
            </a:r>
            <a:r>
              <a:rPr lang="en-US" baseline="0" dirty="0" smtClean="0"/>
              <a:t> </a:t>
            </a:r>
            <a:r>
              <a:rPr lang="en-US" baseline="0" dirty="0" err="1" smtClean="0"/>
              <a:t>esten</a:t>
            </a:r>
            <a:r>
              <a:rPr lang="en-US" baseline="0" dirty="0" smtClean="0"/>
              <a:t> </a:t>
            </a:r>
            <a:r>
              <a:rPr lang="en-US" baseline="0" dirty="0" err="1" smtClean="0"/>
              <a:t>casados</a:t>
            </a:r>
            <a:r>
              <a:rPr lang="en-US" baseline="0" dirty="0" smtClean="0"/>
              <a:t>, </a:t>
            </a:r>
            <a:r>
              <a:rPr lang="en-US" baseline="0" dirty="0" err="1" smtClean="0"/>
              <a:t>pero</a:t>
            </a:r>
            <a:r>
              <a:rPr lang="en-US" baseline="0" dirty="0" smtClean="0"/>
              <a:t> </a:t>
            </a:r>
            <a:r>
              <a:rPr lang="en-US" baseline="0" dirty="0" err="1" smtClean="0"/>
              <a:t>también</a:t>
            </a:r>
            <a:r>
              <a:rPr lang="en-US" baseline="0" dirty="0" smtClean="0"/>
              <a:t> los </a:t>
            </a:r>
            <a:r>
              <a:rPr lang="en-US" baseline="0" dirty="0" err="1" smtClean="0"/>
              <a:t>buenos</a:t>
            </a:r>
            <a:r>
              <a:rPr lang="en-US" baseline="0" dirty="0" smtClean="0"/>
              <a:t> padres les </a:t>
            </a:r>
            <a:r>
              <a:rPr lang="en-US" baseline="0" dirty="0" err="1" smtClean="0"/>
              <a:t>dicen</a:t>
            </a:r>
            <a:r>
              <a:rPr lang="en-US" baseline="0" dirty="0" smtClean="0"/>
              <a:t> a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pero</a:t>
            </a:r>
            <a:r>
              <a:rPr lang="en-US" baseline="0" dirty="0" smtClean="0"/>
              <a:t> </a:t>
            </a:r>
            <a:r>
              <a:rPr lang="en-US" baseline="0" dirty="0" err="1" smtClean="0"/>
              <a:t>si</a:t>
            </a:r>
            <a:r>
              <a:rPr lang="en-US" baseline="0" dirty="0" smtClean="0"/>
              <a:t> lo vas </a:t>
            </a:r>
            <a:r>
              <a:rPr lang="en-US" baseline="0" dirty="0" err="1" smtClean="0"/>
              <a:t>hacer</a:t>
            </a:r>
            <a:r>
              <a:rPr lang="en-US" baseline="0" dirty="0" smtClean="0"/>
              <a:t> </a:t>
            </a:r>
            <a:r>
              <a:rPr lang="en-US" baseline="0" dirty="0" err="1" smtClean="0"/>
              <a:t>por</a:t>
            </a:r>
            <a:r>
              <a:rPr lang="en-US" baseline="0" dirty="0" smtClean="0"/>
              <a:t> favor </a:t>
            </a:r>
            <a:r>
              <a:rPr lang="en-US" baseline="0" dirty="0" err="1" smtClean="0"/>
              <a:t>uso</a:t>
            </a:r>
            <a:r>
              <a:rPr lang="en-US" baseline="0" dirty="0" smtClean="0"/>
              <a:t> un </a:t>
            </a:r>
            <a:r>
              <a:rPr lang="en-US" baseline="0" dirty="0" err="1" smtClean="0"/>
              <a:t>condon</a:t>
            </a:r>
            <a:r>
              <a:rPr lang="en-US" baseline="0" dirty="0" smtClean="0"/>
              <a:t>.  Ella no </a:t>
            </a:r>
            <a:r>
              <a:rPr lang="en-US" baseline="0" dirty="0" err="1" smtClean="0"/>
              <a:t>sabía</a:t>
            </a:r>
            <a:r>
              <a:rPr lang="en-US" baseline="0" dirty="0" smtClean="0"/>
              <a:t> con </a:t>
            </a:r>
            <a:r>
              <a:rPr lang="en-US" baseline="0" dirty="0" err="1" smtClean="0"/>
              <a:t>quien</a:t>
            </a:r>
            <a:r>
              <a:rPr lang="en-US" baseline="0" dirty="0" smtClean="0"/>
              <a:t> </a:t>
            </a:r>
            <a:r>
              <a:rPr lang="en-US" baseline="0" dirty="0" err="1" smtClean="0"/>
              <a:t>estaba</a:t>
            </a:r>
            <a:r>
              <a:rPr lang="en-US" baseline="0" dirty="0" smtClean="0"/>
              <a:t> </a:t>
            </a:r>
            <a:r>
              <a:rPr lang="en-US" baseline="0" dirty="0" err="1" smtClean="0"/>
              <a:t>hablando</a:t>
            </a:r>
            <a:r>
              <a:rPr lang="en-US" baseline="0" dirty="0" smtClean="0"/>
              <a:t>. Pam </a:t>
            </a:r>
            <a:r>
              <a:rPr lang="en-US" baseline="0" dirty="0" err="1" smtClean="0"/>
              <a:t>es</a:t>
            </a:r>
            <a:r>
              <a:rPr lang="en-US" baseline="0" dirty="0" smtClean="0"/>
              <a:t> un </a:t>
            </a:r>
            <a:r>
              <a:rPr lang="en-US" baseline="0" dirty="0" err="1" smtClean="0"/>
              <a:t>soldado</a:t>
            </a:r>
            <a:r>
              <a:rPr lang="en-US" baseline="0" dirty="0" smtClean="0"/>
              <a:t> </a:t>
            </a:r>
            <a:r>
              <a:rPr lang="en-US" baseline="0" dirty="0" err="1" smtClean="0"/>
              <a:t>firme</a:t>
            </a:r>
            <a:r>
              <a:rPr lang="en-US" baseline="0" dirty="0" smtClean="0"/>
              <a:t> en el </a:t>
            </a:r>
            <a:r>
              <a:rPr lang="en-US" baseline="0" dirty="0" err="1" smtClean="0"/>
              <a:t>tema</a:t>
            </a:r>
            <a:r>
              <a:rPr lang="en-US" baseline="0" dirty="0" smtClean="0"/>
              <a:t> de la </a:t>
            </a:r>
            <a:r>
              <a:rPr lang="en-US" baseline="0" dirty="0" err="1" smtClean="0"/>
              <a:t>abstinencia</a:t>
            </a:r>
            <a:r>
              <a:rPr lang="en-US" baseline="0" dirty="0" smtClean="0"/>
              <a:t>. </a:t>
            </a:r>
            <a:r>
              <a:rPr lang="en-US" baseline="0" dirty="0" err="1" smtClean="0"/>
              <a:t>Por</a:t>
            </a:r>
            <a:r>
              <a:rPr lang="en-US" baseline="0" dirty="0" smtClean="0"/>
              <a:t> lo </a:t>
            </a:r>
            <a:r>
              <a:rPr lang="en-US" baseline="0" dirty="0" err="1" smtClean="0"/>
              <a:t>que</a:t>
            </a:r>
            <a:r>
              <a:rPr lang="en-US" baseline="0" dirty="0" smtClean="0"/>
              <a:t> le </a:t>
            </a:r>
            <a:r>
              <a:rPr lang="en-US" baseline="0" dirty="0" err="1" smtClean="0"/>
              <a:t>contesto</a:t>
            </a:r>
            <a:r>
              <a:rPr lang="en-US" baseline="0" dirty="0" smtClean="0"/>
              <a:t>.</a:t>
            </a:r>
          </a:p>
          <a:p>
            <a:endParaRPr lang="en-US" dirty="0" smtClean="0"/>
          </a:p>
          <a:p>
            <a:r>
              <a:rPr lang="en-US" dirty="0" err="1" smtClean="0"/>
              <a:t>Esto</a:t>
            </a:r>
            <a:r>
              <a:rPr lang="en-US" baseline="0" dirty="0" smtClean="0"/>
              <a:t> </a:t>
            </a:r>
            <a:r>
              <a:rPr lang="en-US" baseline="0" dirty="0" err="1" smtClean="0"/>
              <a:t>sería</a:t>
            </a:r>
            <a:r>
              <a:rPr lang="en-US" baseline="0" dirty="0" smtClean="0"/>
              <a:t> </a:t>
            </a:r>
            <a:r>
              <a:rPr lang="en-US" baseline="0" dirty="0" err="1" smtClean="0"/>
              <a:t>como</a:t>
            </a:r>
            <a:r>
              <a:rPr lang="en-US" baseline="0" dirty="0" smtClean="0"/>
              <a:t> </a:t>
            </a:r>
            <a:r>
              <a:rPr lang="en-US" baseline="0" dirty="0" err="1" smtClean="0"/>
              <a:t>yo</a:t>
            </a:r>
            <a:r>
              <a:rPr lang="en-US" baseline="0" dirty="0" smtClean="0"/>
              <a:t> </a:t>
            </a:r>
            <a:r>
              <a:rPr lang="en-US" baseline="0" dirty="0" err="1" smtClean="0"/>
              <a:t>decirle</a:t>
            </a:r>
            <a:r>
              <a:rPr lang="en-US" baseline="0" dirty="0" smtClean="0"/>
              <a:t> a mi </a:t>
            </a:r>
            <a:r>
              <a:rPr lang="en-US" baseline="0" dirty="0" err="1" smtClean="0"/>
              <a:t>hija</a:t>
            </a:r>
            <a:r>
              <a:rPr lang="en-US" baseline="0" dirty="0" smtClean="0"/>
              <a:t>. No </a:t>
            </a:r>
            <a:r>
              <a:rPr lang="en-US" baseline="0" dirty="0" err="1" smtClean="0"/>
              <a:t>quiero</a:t>
            </a:r>
            <a:r>
              <a:rPr lang="en-US" baseline="0" dirty="0" smtClean="0"/>
              <a:t> </a:t>
            </a:r>
            <a:r>
              <a:rPr lang="en-US" baseline="0" dirty="0" err="1" smtClean="0"/>
              <a:t>que</a:t>
            </a:r>
            <a:r>
              <a:rPr lang="en-US" baseline="0" dirty="0" smtClean="0"/>
              <a:t> robes en la </a:t>
            </a:r>
            <a:r>
              <a:rPr lang="en-US" baseline="0" dirty="0" err="1" smtClean="0"/>
              <a:t>tienda</a:t>
            </a:r>
            <a:r>
              <a:rPr lang="en-US" baseline="0" dirty="0" smtClean="0"/>
              <a:t>, no </a:t>
            </a:r>
            <a:r>
              <a:rPr lang="en-US" baseline="0" dirty="0" err="1" smtClean="0"/>
              <a:t>es</a:t>
            </a:r>
            <a:r>
              <a:rPr lang="en-US" baseline="0" dirty="0" smtClean="0"/>
              <a:t> </a:t>
            </a:r>
            <a:r>
              <a:rPr lang="en-US" baseline="0" dirty="0" err="1" smtClean="0"/>
              <a:t>bueno</a:t>
            </a:r>
            <a:r>
              <a:rPr lang="en-US" baseline="0" dirty="0" smtClean="0"/>
              <a:t>, </a:t>
            </a:r>
            <a:r>
              <a:rPr lang="en-US" baseline="0" dirty="0" err="1" smtClean="0"/>
              <a:t>pero</a:t>
            </a:r>
            <a:r>
              <a:rPr lang="en-US" baseline="0" dirty="0" smtClean="0"/>
              <a:t> </a:t>
            </a:r>
            <a:r>
              <a:rPr lang="en-US" baseline="0" dirty="0" err="1" smtClean="0"/>
              <a:t>si</a:t>
            </a:r>
            <a:r>
              <a:rPr lang="en-US" baseline="0" dirty="0" smtClean="0"/>
              <a:t> lo vas </a:t>
            </a:r>
            <a:r>
              <a:rPr lang="en-US" baseline="0" dirty="0" err="1" smtClean="0"/>
              <a:t>hacer</a:t>
            </a:r>
            <a:r>
              <a:rPr lang="en-US" baseline="0" dirty="0" smtClean="0"/>
              <a:t>, </a:t>
            </a:r>
            <a:r>
              <a:rPr lang="en-US" baseline="0" dirty="0" err="1" smtClean="0"/>
              <a:t>algo</a:t>
            </a:r>
            <a:r>
              <a:rPr lang="en-US" baseline="0" dirty="0" smtClean="0"/>
              <a:t> </a:t>
            </a:r>
            <a:r>
              <a:rPr lang="en-US" baseline="0" dirty="0" err="1" smtClean="0"/>
              <a:t>muy</a:t>
            </a:r>
            <a:r>
              <a:rPr lang="en-US" baseline="0" dirty="0" smtClean="0"/>
              <a:t> </a:t>
            </a:r>
            <a:r>
              <a:rPr lang="en-US" baseline="0" dirty="0" err="1" smtClean="0"/>
              <a:t>importante</a:t>
            </a:r>
            <a:r>
              <a:rPr lang="en-US" baseline="0" dirty="0" smtClean="0"/>
              <a:t> </a:t>
            </a:r>
            <a:r>
              <a:rPr lang="en-US" baseline="0" dirty="0" err="1" smtClean="0"/>
              <a:t>que</a:t>
            </a:r>
            <a:r>
              <a:rPr lang="en-US" baseline="0" dirty="0" smtClean="0"/>
              <a:t> </a:t>
            </a:r>
            <a:r>
              <a:rPr lang="en-US" baseline="0" dirty="0" err="1" smtClean="0"/>
              <a:t>debes</a:t>
            </a:r>
            <a:r>
              <a:rPr lang="en-US" baseline="0" dirty="0" smtClean="0"/>
              <a:t> saber </a:t>
            </a:r>
            <a:r>
              <a:rPr lang="en-US" baseline="0" dirty="0" err="1" smtClean="0"/>
              <a:t>es</a:t>
            </a:r>
            <a:r>
              <a:rPr lang="en-US" baseline="0" dirty="0" smtClean="0"/>
              <a:t> </a:t>
            </a:r>
            <a:r>
              <a:rPr lang="en-US" baseline="0" dirty="0" err="1" smtClean="0"/>
              <a:t>que</a:t>
            </a:r>
            <a:r>
              <a:rPr lang="en-US" baseline="0" dirty="0" smtClean="0"/>
              <a:t> no </a:t>
            </a:r>
            <a:r>
              <a:rPr lang="en-US" baseline="0" dirty="0" err="1" smtClean="0"/>
              <a:t>te</a:t>
            </a:r>
            <a:r>
              <a:rPr lang="en-US" baseline="0" dirty="0" smtClean="0"/>
              <a:t> </a:t>
            </a:r>
            <a:r>
              <a:rPr lang="en-US" baseline="0" dirty="0" err="1" smtClean="0"/>
              <a:t>vayan</a:t>
            </a:r>
            <a:r>
              <a:rPr lang="en-US" baseline="0" dirty="0" smtClean="0"/>
              <a:t> </a:t>
            </a:r>
            <a:r>
              <a:rPr lang="en-US" baseline="0" dirty="0" err="1" smtClean="0"/>
              <a:t>agarrar</a:t>
            </a:r>
            <a:r>
              <a:rPr lang="en-US" baseline="0" dirty="0" smtClean="0"/>
              <a:t> en el </a:t>
            </a:r>
            <a:r>
              <a:rPr lang="en-US" baseline="0" dirty="0" err="1" smtClean="0"/>
              <a:t>acto</a:t>
            </a:r>
            <a:r>
              <a:rPr lang="en-US" baseline="0" dirty="0" smtClean="0"/>
              <a:t>. </a:t>
            </a:r>
            <a:r>
              <a:rPr lang="en-US" baseline="0" dirty="0" err="1" smtClean="0"/>
              <a:t>Pues</a:t>
            </a:r>
            <a:r>
              <a:rPr lang="en-US" baseline="0" dirty="0" smtClean="0"/>
              <a:t> </a:t>
            </a:r>
            <a:r>
              <a:rPr lang="en-US" baseline="0" dirty="0" err="1" smtClean="0"/>
              <a:t>si</a:t>
            </a:r>
            <a:r>
              <a:rPr lang="en-US" baseline="0" dirty="0" smtClean="0"/>
              <a:t> </a:t>
            </a:r>
            <a:r>
              <a:rPr lang="en-US" baseline="0" dirty="0" err="1" smtClean="0"/>
              <a:t>te</a:t>
            </a:r>
            <a:r>
              <a:rPr lang="en-US" baseline="0" dirty="0" smtClean="0"/>
              <a:t> </a:t>
            </a:r>
            <a:r>
              <a:rPr lang="en-US" baseline="0" dirty="0" err="1" smtClean="0"/>
              <a:t>agarran</a:t>
            </a:r>
            <a:r>
              <a:rPr lang="en-US" baseline="0" dirty="0" smtClean="0"/>
              <a:t> </a:t>
            </a:r>
            <a:r>
              <a:rPr lang="en-US" baseline="0" dirty="0" err="1" smtClean="0"/>
              <a:t>robando</a:t>
            </a:r>
            <a:r>
              <a:rPr lang="en-US" baseline="0" dirty="0" smtClean="0"/>
              <a:t>, </a:t>
            </a:r>
            <a:r>
              <a:rPr lang="en-US" baseline="0" dirty="0" err="1" smtClean="0"/>
              <a:t>te</a:t>
            </a:r>
            <a:r>
              <a:rPr lang="en-US" baseline="0" dirty="0" smtClean="0"/>
              <a:t> van a </a:t>
            </a:r>
            <a:r>
              <a:rPr lang="en-US" baseline="0" dirty="0" err="1" smtClean="0"/>
              <a:t>llegar</a:t>
            </a:r>
            <a:r>
              <a:rPr lang="en-US" baseline="0" dirty="0" smtClean="0"/>
              <a:t> a la </a:t>
            </a:r>
            <a:r>
              <a:rPr lang="en-US" baseline="0" dirty="0" err="1" smtClean="0"/>
              <a:t>delegación</a:t>
            </a:r>
            <a:r>
              <a:rPr lang="en-US" baseline="0" dirty="0" smtClean="0"/>
              <a:t> de la </a:t>
            </a:r>
            <a:r>
              <a:rPr lang="en-US" baseline="0" dirty="0" err="1" smtClean="0"/>
              <a:t>policía</a:t>
            </a:r>
            <a:r>
              <a:rPr lang="en-US" baseline="0" dirty="0" smtClean="0"/>
              <a:t>, a mi me van a </a:t>
            </a:r>
            <a:r>
              <a:rPr lang="en-US" baseline="0" dirty="0" err="1" smtClean="0"/>
              <a:t>llamar</a:t>
            </a:r>
            <a:r>
              <a:rPr lang="en-US" baseline="0" dirty="0" smtClean="0"/>
              <a:t> </a:t>
            </a:r>
            <a:r>
              <a:rPr lang="en-US" baseline="0" dirty="0" err="1" smtClean="0"/>
              <a:t>para</a:t>
            </a:r>
            <a:r>
              <a:rPr lang="en-US" baseline="0" dirty="0" smtClean="0"/>
              <a:t> </a:t>
            </a:r>
            <a:r>
              <a:rPr lang="en-US" baseline="0" dirty="0" err="1" smtClean="0"/>
              <a:t>poder</a:t>
            </a:r>
            <a:r>
              <a:rPr lang="en-US" baseline="0" dirty="0" smtClean="0"/>
              <a:t> </a:t>
            </a:r>
            <a:r>
              <a:rPr lang="en-US" baseline="0" dirty="0" err="1" smtClean="0"/>
              <a:t>sacarte</a:t>
            </a:r>
            <a:r>
              <a:rPr lang="en-US" baseline="0" dirty="0" smtClean="0"/>
              <a:t> </a:t>
            </a:r>
            <a:r>
              <a:rPr lang="en-US" baseline="0" dirty="0" err="1" smtClean="0"/>
              <a:t>bajo</a:t>
            </a:r>
            <a:r>
              <a:rPr lang="en-US" baseline="0" dirty="0" smtClean="0"/>
              <a:t> </a:t>
            </a:r>
            <a:r>
              <a:rPr lang="en-US" baseline="0" dirty="0" err="1" smtClean="0"/>
              <a:t>fianza</a:t>
            </a:r>
            <a:r>
              <a:rPr lang="en-US" baseline="0" dirty="0" smtClean="0"/>
              <a:t>, </a:t>
            </a:r>
            <a:r>
              <a:rPr lang="en-US" baseline="0" dirty="0" err="1" smtClean="0"/>
              <a:t>va</a:t>
            </a:r>
            <a:r>
              <a:rPr lang="en-US" baseline="0" dirty="0" smtClean="0"/>
              <a:t>  </a:t>
            </a:r>
            <a:r>
              <a:rPr lang="en-US" baseline="0" dirty="0" err="1" smtClean="0"/>
              <a:t>estar</a:t>
            </a:r>
            <a:r>
              <a:rPr lang="en-US" baseline="0" dirty="0" smtClean="0"/>
              <a:t> en </a:t>
            </a:r>
            <a:r>
              <a:rPr lang="en-US" baseline="0" dirty="0" err="1" smtClean="0"/>
              <a:t>las</a:t>
            </a:r>
            <a:r>
              <a:rPr lang="en-US" baseline="0" dirty="0" smtClean="0"/>
              <a:t> </a:t>
            </a:r>
            <a:r>
              <a:rPr lang="en-US" baseline="0" dirty="0" err="1" smtClean="0"/>
              <a:t>noticias</a:t>
            </a:r>
            <a:r>
              <a:rPr lang="en-US" baseline="0" dirty="0" smtClean="0"/>
              <a:t>, </a:t>
            </a:r>
            <a:r>
              <a:rPr lang="en-US" baseline="0" dirty="0" err="1" smtClean="0"/>
              <a:t>todo</a:t>
            </a:r>
            <a:r>
              <a:rPr lang="en-US" baseline="0" dirty="0" smtClean="0"/>
              <a:t> la ciudad se </a:t>
            </a:r>
            <a:r>
              <a:rPr lang="en-US" baseline="0" dirty="0" err="1" smtClean="0"/>
              <a:t>va</a:t>
            </a:r>
            <a:r>
              <a:rPr lang="en-US" baseline="0" dirty="0" smtClean="0"/>
              <a:t> a </a:t>
            </a:r>
            <a:r>
              <a:rPr lang="en-US" baseline="0" dirty="0" err="1" smtClean="0"/>
              <a:t>dar</a:t>
            </a:r>
            <a:r>
              <a:rPr lang="en-US" baseline="0" dirty="0" smtClean="0"/>
              <a:t> </a:t>
            </a:r>
            <a:r>
              <a:rPr lang="en-US" baseline="0" dirty="0" err="1" smtClean="0"/>
              <a:t>cuenta</a:t>
            </a:r>
            <a:r>
              <a:rPr lang="en-US" baseline="0" dirty="0" smtClean="0"/>
              <a:t> y a </a:t>
            </a:r>
            <a:r>
              <a:rPr lang="en-US" baseline="0" dirty="0" err="1" smtClean="0"/>
              <a:t>todos</a:t>
            </a:r>
            <a:r>
              <a:rPr lang="en-US" baseline="0" dirty="0" smtClean="0"/>
              <a:t> </a:t>
            </a:r>
            <a:r>
              <a:rPr lang="en-US" baseline="0" dirty="0" err="1" smtClean="0"/>
              <a:t>nos</a:t>
            </a:r>
            <a:r>
              <a:rPr lang="en-US" baseline="0" dirty="0" smtClean="0"/>
              <a:t> </a:t>
            </a:r>
            <a:r>
              <a:rPr lang="en-US" baseline="0" dirty="0" err="1" smtClean="0"/>
              <a:t>va</a:t>
            </a:r>
            <a:r>
              <a:rPr lang="en-US" baseline="0" dirty="0" smtClean="0"/>
              <a:t> a </a:t>
            </a:r>
            <a:r>
              <a:rPr lang="en-US" baseline="0" dirty="0" err="1" smtClean="0"/>
              <a:t>dar</a:t>
            </a:r>
            <a:r>
              <a:rPr lang="en-US" baseline="0" dirty="0" smtClean="0"/>
              <a:t> mucho </a:t>
            </a:r>
            <a:r>
              <a:rPr lang="en-US" baseline="0" dirty="0" err="1" smtClean="0"/>
              <a:t>veguenza</a:t>
            </a:r>
            <a:r>
              <a:rPr lang="en-US" baseline="0" dirty="0" smtClean="0"/>
              <a:t>, </a:t>
            </a:r>
            <a:r>
              <a:rPr lang="en-US" baseline="0" dirty="0" err="1" smtClean="0"/>
              <a:t>te</a:t>
            </a:r>
            <a:r>
              <a:rPr lang="en-US" baseline="0" dirty="0" smtClean="0"/>
              <a:t> van a </a:t>
            </a:r>
            <a:r>
              <a:rPr lang="en-US" baseline="0" dirty="0" err="1" smtClean="0"/>
              <a:t>fichar</a:t>
            </a:r>
            <a:r>
              <a:rPr lang="en-US" baseline="0" dirty="0" smtClean="0"/>
              <a:t> y </a:t>
            </a:r>
            <a:r>
              <a:rPr lang="en-US" baseline="0" dirty="0" err="1" smtClean="0"/>
              <a:t>va</a:t>
            </a:r>
            <a:r>
              <a:rPr lang="en-US" baseline="0" dirty="0" smtClean="0"/>
              <a:t> a </a:t>
            </a:r>
            <a:r>
              <a:rPr lang="en-US" baseline="0" dirty="0" err="1" smtClean="0"/>
              <a:t>estar</a:t>
            </a:r>
            <a:r>
              <a:rPr lang="en-US" baseline="0" dirty="0" smtClean="0"/>
              <a:t> en </a:t>
            </a:r>
            <a:r>
              <a:rPr lang="en-US" baseline="0" dirty="0" err="1" smtClean="0"/>
              <a:t>tu</a:t>
            </a:r>
            <a:r>
              <a:rPr lang="en-US" baseline="0" dirty="0" smtClean="0"/>
              <a:t> </a:t>
            </a:r>
            <a:r>
              <a:rPr lang="en-US" baseline="0" dirty="0" err="1" smtClean="0"/>
              <a:t>expediente</a:t>
            </a:r>
            <a:r>
              <a:rPr lang="en-US" baseline="0" dirty="0" smtClean="0"/>
              <a:t>. </a:t>
            </a:r>
            <a:r>
              <a:rPr lang="en-US" baseline="0" dirty="0" err="1" smtClean="0"/>
              <a:t>Entonces</a:t>
            </a:r>
            <a:r>
              <a:rPr lang="en-US" baseline="0" dirty="0" smtClean="0"/>
              <a:t> lo </a:t>
            </a:r>
            <a:r>
              <a:rPr lang="en-US" baseline="0" dirty="0" err="1" smtClean="0"/>
              <a:t>que</a:t>
            </a:r>
            <a:r>
              <a:rPr lang="en-US" baseline="0" dirty="0" smtClean="0"/>
              <a:t> </a:t>
            </a:r>
            <a:r>
              <a:rPr lang="en-US" baseline="0" dirty="0" err="1" smtClean="0"/>
              <a:t>voy</a:t>
            </a:r>
            <a:r>
              <a:rPr lang="en-US" baseline="0" dirty="0" smtClean="0"/>
              <a:t> </a:t>
            </a:r>
            <a:r>
              <a:rPr lang="en-US" baseline="0" dirty="0" err="1" smtClean="0"/>
              <a:t>hacer</a:t>
            </a:r>
            <a:r>
              <a:rPr lang="en-US" baseline="0" dirty="0" smtClean="0"/>
              <a:t> </a:t>
            </a:r>
            <a:r>
              <a:rPr lang="en-US" baseline="0" dirty="0" err="1" smtClean="0"/>
              <a:t>es</a:t>
            </a:r>
            <a:r>
              <a:rPr lang="en-US" baseline="0" dirty="0" smtClean="0"/>
              <a:t> </a:t>
            </a:r>
            <a:r>
              <a:rPr lang="en-US" baseline="0" dirty="0" err="1" smtClean="0"/>
              <a:t>llevarte</a:t>
            </a:r>
            <a:r>
              <a:rPr lang="en-US" baseline="0" dirty="0" smtClean="0"/>
              <a:t> al </a:t>
            </a:r>
            <a:r>
              <a:rPr lang="en-US" baseline="0" dirty="0" err="1" smtClean="0"/>
              <a:t>centro</a:t>
            </a:r>
            <a:r>
              <a:rPr lang="en-US" baseline="0" dirty="0" smtClean="0"/>
              <a:t> </a:t>
            </a:r>
            <a:r>
              <a:rPr lang="en-US" baseline="0" dirty="0" err="1" smtClean="0"/>
              <a:t>comercial</a:t>
            </a:r>
            <a:r>
              <a:rPr lang="en-US" baseline="0" dirty="0" smtClean="0"/>
              <a:t> y </a:t>
            </a:r>
            <a:r>
              <a:rPr lang="en-US" baseline="0" dirty="0" err="1" smtClean="0"/>
              <a:t>te</a:t>
            </a:r>
            <a:r>
              <a:rPr lang="en-US" baseline="0" dirty="0" smtClean="0"/>
              <a:t> </a:t>
            </a:r>
            <a:r>
              <a:rPr lang="en-US" baseline="0" dirty="0" err="1" smtClean="0"/>
              <a:t>voy</a:t>
            </a:r>
            <a:r>
              <a:rPr lang="en-US" baseline="0" dirty="0" smtClean="0"/>
              <a:t> a </a:t>
            </a:r>
            <a:r>
              <a:rPr lang="en-US" baseline="0" dirty="0" err="1" smtClean="0"/>
              <a:t>enseñar</a:t>
            </a:r>
            <a:r>
              <a:rPr lang="en-US" baseline="0" dirty="0" smtClean="0"/>
              <a:t> </a:t>
            </a:r>
            <a:r>
              <a:rPr lang="en-US" baseline="0" dirty="0" err="1" smtClean="0"/>
              <a:t>como</a:t>
            </a:r>
            <a:r>
              <a:rPr lang="en-US" baseline="0" dirty="0" smtClean="0"/>
              <a:t> </a:t>
            </a:r>
            <a:r>
              <a:rPr lang="en-US" baseline="0" dirty="0" err="1" smtClean="0"/>
              <a:t>hacerlo</a:t>
            </a:r>
            <a:r>
              <a:rPr lang="en-US" baseline="0" dirty="0" smtClean="0"/>
              <a:t> sin </a:t>
            </a:r>
            <a:r>
              <a:rPr lang="en-US" baseline="0" dirty="0" err="1" smtClean="0"/>
              <a:t>que</a:t>
            </a:r>
            <a:r>
              <a:rPr lang="en-US" baseline="0" dirty="0" smtClean="0"/>
              <a:t> </a:t>
            </a:r>
            <a:r>
              <a:rPr lang="en-US" baseline="0" dirty="0" err="1" smtClean="0"/>
              <a:t>te</a:t>
            </a:r>
            <a:r>
              <a:rPr lang="en-US" baseline="0" dirty="0" smtClean="0"/>
              <a:t> </a:t>
            </a:r>
            <a:r>
              <a:rPr lang="en-US" baseline="0" dirty="0" err="1" smtClean="0"/>
              <a:t>descubran</a:t>
            </a:r>
            <a:r>
              <a:rPr lang="en-US" baseline="0" dirty="0" smtClean="0"/>
              <a:t>. </a:t>
            </a:r>
            <a:r>
              <a:rPr lang="en-US" baseline="0" dirty="0" err="1" smtClean="0"/>
              <a:t>Pero</a:t>
            </a:r>
            <a:r>
              <a:rPr lang="en-US" baseline="0" dirty="0" smtClean="0"/>
              <a:t> favor </a:t>
            </a:r>
            <a:r>
              <a:rPr lang="en-US" baseline="0" dirty="0" err="1" smtClean="0"/>
              <a:t>recuerda</a:t>
            </a:r>
            <a:r>
              <a:rPr lang="en-US" baseline="0" dirty="0" smtClean="0"/>
              <a:t> </a:t>
            </a:r>
            <a:r>
              <a:rPr lang="en-US" baseline="0" dirty="0" err="1" smtClean="0"/>
              <a:t>que</a:t>
            </a:r>
            <a:r>
              <a:rPr lang="en-US" baseline="0" dirty="0" smtClean="0"/>
              <a:t> </a:t>
            </a:r>
            <a:r>
              <a:rPr lang="en-US" baseline="0" dirty="0" err="1" smtClean="0"/>
              <a:t>esto</a:t>
            </a:r>
            <a:r>
              <a:rPr lang="en-US" baseline="0" dirty="0" smtClean="0"/>
              <a:t> no lo </a:t>
            </a:r>
            <a:r>
              <a:rPr lang="en-US" baseline="0" dirty="0" err="1" smtClean="0"/>
              <a:t>debes</a:t>
            </a:r>
            <a:r>
              <a:rPr lang="en-US" baseline="0" dirty="0" smtClean="0"/>
              <a:t> </a:t>
            </a:r>
            <a:r>
              <a:rPr lang="en-US" baseline="0" dirty="0" err="1" smtClean="0"/>
              <a:t>hacer</a:t>
            </a:r>
            <a:r>
              <a:rPr lang="en-US" baseline="0" dirty="0" smtClean="0"/>
              <a:t>, </a:t>
            </a:r>
            <a:r>
              <a:rPr lang="en-US" baseline="0" dirty="0" err="1" smtClean="0"/>
              <a:t>pero</a:t>
            </a:r>
            <a:r>
              <a:rPr lang="en-US" baseline="0" dirty="0" smtClean="0"/>
              <a:t> </a:t>
            </a:r>
            <a:r>
              <a:rPr lang="en-US" baseline="0" dirty="0" err="1" smtClean="0"/>
              <a:t>por</a:t>
            </a:r>
            <a:r>
              <a:rPr lang="en-US" baseline="0" dirty="0" smtClean="0"/>
              <a:t> </a:t>
            </a:r>
            <a:r>
              <a:rPr lang="en-US" baseline="0" dirty="0" err="1" smtClean="0"/>
              <a:t>si</a:t>
            </a:r>
            <a:r>
              <a:rPr lang="en-US" baseline="0" dirty="0" smtClean="0"/>
              <a:t> </a:t>
            </a:r>
            <a:r>
              <a:rPr lang="en-US" baseline="0" dirty="0" err="1" smtClean="0"/>
              <a:t>caso</a:t>
            </a:r>
            <a:r>
              <a:rPr lang="en-US" baseline="0" dirty="0" smtClean="0"/>
              <a:t> </a:t>
            </a:r>
            <a:r>
              <a:rPr lang="en-US" baseline="0" dirty="0" err="1" smtClean="0"/>
              <a:t>te</a:t>
            </a:r>
            <a:r>
              <a:rPr lang="en-US" baseline="0" dirty="0" smtClean="0"/>
              <a:t> </a:t>
            </a:r>
            <a:r>
              <a:rPr lang="en-US" baseline="0" dirty="0" err="1" smtClean="0"/>
              <a:t>encuentras</a:t>
            </a:r>
            <a:r>
              <a:rPr lang="en-US" baseline="0" dirty="0" smtClean="0"/>
              <a:t> en </a:t>
            </a:r>
            <a:r>
              <a:rPr lang="en-US" baseline="0" dirty="0" err="1" smtClean="0"/>
              <a:t>una</a:t>
            </a:r>
            <a:r>
              <a:rPr lang="en-US" baseline="0" dirty="0" smtClean="0"/>
              <a:t> </a:t>
            </a:r>
            <a:r>
              <a:rPr lang="en-US" baseline="0" dirty="0" err="1" smtClean="0"/>
              <a:t>situación</a:t>
            </a:r>
            <a:r>
              <a:rPr lang="en-US" baseline="0" dirty="0" smtClean="0"/>
              <a:t> con </a:t>
            </a:r>
            <a:r>
              <a:rPr lang="en-US" baseline="0" dirty="0" err="1" smtClean="0"/>
              <a:t>tus</a:t>
            </a:r>
            <a:r>
              <a:rPr lang="en-US" baseline="0" dirty="0" smtClean="0"/>
              <a:t> </a:t>
            </a:r>
            <a:r>
              <a:rPr lang="en-US" baseline="0" dirty="0" err="1" smtClean="0"/>
              <a:t>amigas</a:t>
            </a:r>
            <a:r>
              <a:rPr lang="en-US" baseline="0" dirty="0" smtClean="0"/>
              <a:t> y lo </a:t>
            </a:r>
            <a:r>
              <a:rPr lang="en-US" baseline="0" dirty="0" err="1" smtClean="0"/>
              <a:t>quieren</a:t>
            </a:r>
            <a:r>
              <a:rPr lang="en-US" baseline="0" dirty="0" smtClean="0"/>
              <a:t> </a:t>
            </a:r>
            <a:r>
              <a:rPr lang="en-US" baseline="0" dirty="0" err="1" smtClean="0"/>
              <a:t>hacer</a:t>
            </a:r>
            <a:r>
              <a:rPr lang="en-US" baseline="0" dirty="0" smtClean="0"/>
              <a:t> y </a:t>
            </a:r>
            <a:r>
              <a:rPr lang="en-US" baseline="0" dirty="0" err="1" smtClean="0"/>
              <a:t>tu</a:t>
            </a:r>
            <a:r>
              <a:rPr lang="en-US" baseline="0" dirty="0" smtClean="0"/>
              <a:t> no </a:t>
            </a:r>
            <a:r>
              <a:rPr lang="en-US" baseline="0" dirty="0" err="1" smtClean="0"/>
              <a:t>puedes</a:t>
            </a:r>
            <a:r>
              <a:rPr lang="en-US" baseline="0" dirty="0" smtClean="0"/>
              <a:t> </a:t>
            </a:r>
            <a:r>
              <a:rPr lang="en-US" baseline="0" dirty="0" err="1" smtClean="0"/>
              <a:t>decir</a:t>
            </a:r>
            <a:r>
              <a:rPr lang="en-US" baseline="0" dirty="0" smtClean="0"/>
              <a:t> </a:t>
            </a:r>
            <a:r>
              <a:rPr lang="en-US" baseline="0" dirty="0" err="1" smtClean="0"/>
              <a:t>que</a:t>
            </a:r>
            <a:r>
              <a:rPr lang="en-US" baseline="0" dirty="0" smtClean="0"/>
              <a:t> no. </a:t>
            </a:r>
            <a:r>
              <a:rPr lang="en-US" baseline="0" dirty="0" err="1" smtClean="0"/>
              <a:t>Así</a:t>
            </a:r>
            <a:r>
              <a:rPr lang="en-US" baseline="0" dirty="0" smtClean="0"/>
              <a:t> </a:t>
            </a:r>
            <a:r>
              <a:rPr lang="en-US" baseline="0" dirty="0" err="1" smtClean="0"/>
              <a:t>es</a:t>
            </a:r>
            <a:r>
              <a:rPr lang="en-US" baseline="0" dirty="0" smtClean="0"/>
              <a:t> </a:t>
            </a:r>
            <a:r>
              <a:rPr lang="en-US" baseline="0" dirty="0" err="1" smtClean="0"/>
              <a:t>como</a:t>
            </a:r>
            <a:r>
              <a:rPr lang="en-US" baseline="0" dirty="0" smtClean="0"/>
              <a:t> se </a:t>
            </a:r>
            <a:r>
              <a:rPr lang="en-US" baseline="0" dirty="0" err="1" smtClean="0"/>
              <a:t>hace</a:t>
            </a:r>
            <a:r>
              <a:rPr lang="en-US" baseline="0" dirty="0" smtClean="0"/>
              <a:t>.</a:t>
            </a:r>
          </a:p>
          <a:p>
            <a:endParaRPr lang="en-US" baseline="0" dirty="0" smtClean="0"/>
          </a:p>
          <a:p>
            <a:r>
              <a:rPr lang="en-US" baseline="0" dirty="0" err="1" smtClean="0"/>
              <a:t>Que</a:t>
            </a:r>
            <a:r>
              <a:rPr lang="en-US" baseline="0" dirty="0" smtClean="0"/>
              <a:t> </a:t>
            </a:r>
            <a:r>
              <a:rPr lang="en-US" baseline="0" dirty="0" err="1" smtClean="0"/>
              <a:t>es</a:t>
            </a:r>
            <a:r>
              <a:rPr lang="en-US" baseline="0" dirty="0" smtClean="0"/>
              <a:t> lo </a:t>
            </a:r>
            <a:r>
              <a:rPr lang="en-US" baseline="0" dirty="0" err="1" smtClean="0"/>
              <a:t>que</a:t>
            </a:r>
            <a:r>
              <a:rPr lang="en-US" baseline="0" dirty="0" smtClean="0"/>
              <a:t> le </a:t>
            </a:r>
            <a:r>
              <a:rPr lang="en-US" baseline="0" dirty="0" err="1" smtClean="0"/>
              <a:t>hemos</a:t>
            </a:r>
            <a:r>
              <a:rPr lang="en-US" baseline="0" dirty="0" smtClean="0"/>
              <a:t> </a:t>
            </a:r>
            <a:r>
              <a:rPr lang="en-US" baseline="0" dirty="0" err="1" smtClean="0"/>
              <a:t>enseñado</a:t>
            </a:r>
            <a:r>
              <a:rPr lang="en-US" baseline="0" dirty="0" smtClean="0"/>
              <a:t> a </a:t>
            </a:r>
            <a:r>
              <a:rPr lang="en-US" baseline="0" dirty="0" err="1" smtClean="0"/>
              <a:t>nuestros</a:t>
            </a:r>
            <a:r>
              <a:rPr lang="en-US" baseline="0" dirty="0" smtClean="0"/>
              <a:t> </a:t>
            </a:r>
            <a:r>
              <a:rPr lang="en-US" baseline="0" dirty="0" err="1" smtClean="0"/>
              <a:t>hijos</a:t>
            </a:r>
            <a:r>
              <a:rPr lang="en-US" baseline="0" dirty="0" smtClean="0"/>
              <a:t>?  Lo </a:t>
            </a:r>
            <a:r>
              <a:rPr lang="en-US" baseline="0" dirty="0" err="1" smtClean="0"/>
              <a:t>que</a:t>
            </a:r>
            <a:r>
              <a:rPr lang="en-US" baseline="0" dirty="0" smtClean="0"/>
              <a:t> le he </a:t>
            </a:r>
            <a:r>
              <a:rPr lang="en-US" baseline="0" dirty="0" err="1" smtClean="0"/>
              <a:t>enseñado</a:t>
            </a:r>
            <a:r>
              <a:rPr lang="en-US" baseline="0" dirty="0" smtClean="0"/>
              <a:t> a mi </a:t>
            </a:r>
            <a:r>
              <a:rPr lang="en-US" baseline="0" dirty="0" err="1" smtClean="0"/>
              <a:t>hijo</a:t>
            </a:r>
            <a:r>
              <a:rPr lang="en-US" baseline="0" dirty="0" smtClean="0"/>
              <a:t>/</a:t>
            </a:r>
            <a:r>
              <a:rPr lang="en-US" baseline="0" dirty="0" err="1" smtClean="0"/>
              <a:t>hija</a:t>
            </a:r>
            <a:r>
              <a:rPr lang="en-US" baseline="0" dirty="0" smtClean="0"/>
              <a:t> </a:t>
            </a:r>
            <a:r>
              <a:rPr lang="en-US" baseline="0" dirty="0" err="1" smtClean="0"/>
              <a:t>es</a:t>
            </a:r>
            <a:r>
              <a:rPr lang="en-US" baseline="0" dirty="0" smtClean="0"/>
              <a:t> </a:t>
            </a:r>
            <a:r>
              <a:rPr lang="en-US" baseline="0" dirty="0" err="1" smtClean="0"/>
              <a:t>que</a:t>
            </a:r>
            <a:r>
              <a:rPr lang="en-US" baseline="0" dirty="0" smtClean="0"/>
              <a:t> el </a:t>
            </a:r>
            <a:r>
              <a:rPr lang="en-US" baseline="0" dirty="0" err="1" smtClean="0"/>
              <a:t>compartamiento</a:t>
            </a:r>
            <a:r>
              <a:rPr lang="en-US" baseline="0" dirty="0" smtClean="0"/>
              <a:t> no </a:t>
            </a:r>
            <a:r>
              <a:rPr lang="en-US" baseline="0" dirty="0" err="1" smtClean="0"/>
              <a:t>es</a:t>
            </a:r>
            <a:r>
              <a:rPr lang="en-US" baseline="0" dirty="0" smtClean="0"/>
              <a:t> el </a:t>
            </a:r>
            <a:r>
              <a:rPr lang="en-US" baseline="0" dirty="0" err="1" smtClean="0"/>
              <a:t>problema,el</a:t>
            </a:r>
            <a:r>
              <a:rPr lang="en-US" baseline="0" dirty="0" smtClean="0"/>
              <a:t> </a:t>
            </a:r>
            <a:r>
              <a:rPr lang="en-US" baseline="0" dirty="0" err="1" smtClean="0"/>
              <a:t>problema</a:t>
            </a:r>
            <a:r>
              <a:rPr lang="en-US" baseline="0" dirty="0" smtClean="0"/>
              <a:t> </a:t>
            </a:r>
            <a:r>
              <a:rPr lang="en-US" baseline="0" dirty="0" err="1" smtClean="0"/>
              <a:t>es</a:t>
            </a:r>
            <a:r>
              <a:rPr lang="en-US" baseline="0" dirty="0" smtClean="0"/>
              <a:t> </a:t>
            </a:r>
            <a:r>
              <a:rPr lang="en-US" baseline="0" dirty="0" err="1" smtClean="0"/>
              <a:t>que</a:t>
            </a:r>
            <a:r>
              <a:rPr lang="en-US" baseline="0" dirty="0" smtClean="0"/>
              <a:t> no </a:t>
            </a:r>
            <a:r>
              <a:rPr lang="en-US" baseline="0" dirty="0" err="1" smtClean="0"/>
              <a:t>te</a:t>
            </a:r>
            <a:r>
              <a:rPr lang="en-US" baseline="0" dirty="0" smtClean="0"/>
              <a:t> </a:t>
            </a:r>
            <a:r>
              <a:rPr lang="en-US" baseline="0" dirty="0" err="1" smtClean="0"/>
              <a:t>agarren</a:t>
            </a:r>
            <a:r>
              <a:rPr lang="en-US" baseline="0" dirty="0" smtClean="0"/>
              <a:t>.</a:t>
            </a:r>
          </a:p>
          <a:p>
            <a:endParaRPr lang="en-US" baseline="0" dirty="0" smtClean="0"/>
          </a:p>
          <a:p>
            <a:r>
              <a:rPr lang="en-US" baseline="0" dirty="0" err="1" smtClean="0"/>
              <a:t>Entonces</a:t>
            </a:r>
            <a:r>
              <a:rPr lang="en-US" baseline="0" dirty="0" smtClean="0"/>
              <a:t> lo </a:t>
            </a:r>
            <a:r>
              <a:rPr lang="en-US" baseline="0" dirty="0" err="1" smtClean="0"/>
              <a:t>que</a:t>
            </a:r>
            <a:r>
              <a:rPr lang="en-US" baseline="0" dirty="0" smtClean="0"/>
              <a:t> les </a:t>
            </a:r>
            <a:r>
              <a:rPr lang="en-US" baseline="0" dirty="0" err="1" smtClean="0"/>
              <a:t>hemos</a:t>
            </a:r>
            <a:r>
              <a:rPr lang="en-US" baseline="0" dirty="0" smtClean="0"/>
              <a:t> </a:t>
            </a:r>
            <a:r>
              <a:rPr lang="en-US" baseline="0" dirty="0" err="1" smtClean="0"/>
              <a:t>enseñado</a:t>
            </a:r>
            <a:r>
              <a:rPr lang="en-US" baseline="0" dirty="0" smtClean="0"/>
              <a:t> a </a:t>
            </a:r>
            <a:r>
              <a:rPr lang="en-US" baseline="0" dirty="0" err="1" smtClean="0"/>
              <a:t>nuestros</a:t>
            </a:r>
            <a:r>
              <a:rPr lang="en-US" baseline="0" dirty="0" smtClean="0"/>
              <a:t> </a:t>
            </a:r>
            <a:r>
              <a:rPr lang="en-US" baseline="0" dirty="0" err="1" smtClean="0"/>
              <a:t>hijos</a:t>
            </a:r>
            <a:r>
              <a:rPr lang="en-US" baseline="0" dirty="0" smtClean="0"/>
              <a:t> </a:t>
            </a:r>
            <a:r>
              <a:rPr lang="en-US" baseline="0" dirty="0" err="1" smtClean="0"/>
              <a:t>es</a:t>
            </a:r>
            <a:r>
              <a:rPr lang="en-US" baseline="0" dirty="0" smtClean="0"/>
              <a:t> se </a:t>
            </a:r>
            <a:r>
              <a:rPr lang="en-US" baseline="0" dirty="0" err="1" smtClean="0"/>
              <a:t>puede</a:t>
            </a:r>
            <a:r>
              <a:rPr lang="en-US" baseline="0" dirty="0" smtClean="0"/>
              <a:t> </a:t>
            </a:r>
            <a:r>
              <a:rPr lang="en-US" baseline="0" dirty="0" err="1" smtClean="0"/>
              <a:t>robar</a:t>
            </a:r>
            <a:r>
              <a:rPr lang="en-US" baseline="0" dirty="0" smtClean="0"/>
              <a:t> de </a:t>
            </a:r>
            <a:r>
              <a:rPr lang="en-US" baseline="0" dirty="0" err="1" smtClean="0"/>
              <a:t>una</a:t>
            </a:r>
            <a:r>
              <a:rPr lang="en-US" baseline="0" dirty="0" smtClean="0"/>
              <a:t> </a:t>
            </a:r>
            <a:r>
              <a:rPr lang="en-US" baseline="0" dirty="0" err="1" smtClean="0"/>
              <a:t>manera</a:t>
            </a:r>
            <a:r>
              <a:rPr lang="en-US" baseline="0" dirty="0" smtClean="0"/>
              <a:t> </a:t>
            </a:r>
            <a:r>
              <a:rPr lang="en-US" baseline="0" dirty="0" err="1" smtClean="0"/>
              <a:t>segura</a:t>
            </a:r>
            <a:r>
              <a:rPr lang="en-US" baseline="0" dirty="0" smtClean="0"/>
              <a:t> / </a:t>
            </a:r>
            <a:r>
              <a:rPr lang="en-US" baseline="0" dirty="0" err="1" smtClean="0"/>
              <a:t>eficaz</a:t>
            </a:r>
            <a:r>
              <a:rPr lang="en-US" baseline="0" dirty="0" smtClean="0"/>
              <a:t>.  </a:t>
            </a:r>
          </a:p>
          <a:p>
            <a:endParaRPr lang="en-US" baseline="0" dirty="0" smtClean="0"/>
          </a:p>
          <a:p>
            <a:r>
              <a:rPr lang="en-US" baseline="0" dirty="0" smtClean="0"/>
              <a:t>Les </a:t>
            </a:r>
            <a:r>
              <a:rPr lang="en-US" baseline="0" dirty="0" err="1" smtClean="0"/>
              <a:t>tengo</a:t>
            </a:r>
            <a:r>
              <a:rPr lang="en-US" baseline="0" dirty="0" smtClean="0"/>
              <a:t> </a:t>
            </a:r>
            <a:r>
              <a:rPr lang="en-US" baseline="0" dirty="0" err="1" smtClean="0"/>
              <a:t>noticias</a:t>
            </a:r>
            <a:r>
              <a:rPr lang="en-US" baseline="0" dirty="0" smtClean="0"/>
              <a:t>, no </a:t>
            </a:r>
            <a:r>
              <a:rPr lang="en-US" baseline="0" dirty="0" err="1" smtClean="0"/>
              <a:t>existe</a:t>
            </a:r>
            <a:r>
              <a:rPr lang="en-US" baseline="0" dirty="0" smtClean="0"/>
              <a:t> </a:t>
            </a:r>
            <a:r>
              <a:rPr lang="en-US" baseline="0" dirty="0" err="1" smtClean="0"/>
              <a:t>tal</a:t>
            </a:r>
            <a:r>
              <a:rPr lang="en-US" baseline="0" dirty="0" smtClean="0"/>
              <a:t> </a:t>
            </a:r>
            <a:r>
              <a:rPr lang="en-US" baseline="0" dirty="0" err="1" smtClean="0"/>
              <a:t>cosa</a:t>
            </a:r>
            <a:r>
              <a:rPr lang="en-US" baseline="0" dirty="0" smtClean="0"/>
              <a:t> </a:t>
            </a:r>
            <a:r>
              <a:rPr lang="en-US" baseline="0" dirty="0" err="1" smtClean="0"/>
              <a:t>como</a:t>
            </a:r>
            <a:r>
              <a:rPr lang="en-US" baseline="0" dirty="0" smtClean="0"/>
              <a:t> </a:t>
            </a:r>
            <a:r>
              <a:rPr lang="en-US" baseline="0" dirty="0" err="1" smtClean="0"/>
              <a:t>pecar</a:t>
            </a:r>
            <a:r>
              <a:rPr lang="en-US" baseline="0" dirty="0" smtClean="0"/>
              <a:t> sin </a:t>
            </a:r>
            <a:r>
              <a:rPr lang="en-US" baseline="0" dirty="0" err="1" smtClean="0"/>
              <a:t>peligro</a:t>
            </a:r>
            <a:r>
              <a:rPr lang="en-US" baseline="0" dirty="0" smtClean="0"/>
              <a:t>, no </a:t>
            </a:r>
            <a:r>
              <a:rPr lang="en-US" baseline="0" dirty="0" err="1" smtClean="0"/>
              <a:t>es</a:t>
            </a:r>
            <a:r>
              <a:rPr lang="en-US" baseline="0" dirty="0" smtClean="0"/>
              <a:t> </a:t>
            </a:r>
            <a:r>
              <a:rPr lang="en-US" baseline="0" dirty="0" err="1" smtClean="0"/>
              <a:t>posible</a:t>
            </a:r>
            <a:r>
              <a:rPr lang="en-US" baseline="0" dirty="0" smtClean="0"/>
              <a:t>. </a:t>
            </a:r>
            <a:r>
              <a:rPr lang="en-US" baseline="0" dirty="0" err="1" smtClean="0"/>
              <a:t>Siempre</a:t>
            </a:r>
            <a:r>
              <a:rPr lang="en-US" baseline="0" dirty="0" smtClean="0"/>
              <a:t> </a:t>
            </a:r>
            <a:r>
              <a:rPr lang="en-US" baseline="0" dirty="0" err="1" smtClean="0"/>
              <a:t>habrá</a:t>
            </a:r>
            <a:r>
              <a:rPr lang="en-US" baseline="0" dirty="0" smtClean="0"/>
              <a:t> un alto </a:t>
            </a:r>
            <a:r>
              <a:rPr lang="en-US" baseline="0" dirty="0" err="1" smtClean="0"/>
              <a:t>costo</a:t>
            </a:r>
            <a:r>
              <a:rPr lang="en-US" baseline="0" dirty="0" smtClean="0"/>
              <a:t>. No </a:t>
            </a:r>
            <a:r>
              <a:rPr lang="en-US" baseline="0" dirty="0" err="1" smtClean="0"/>
              <a:t>existe</a:t>
            </a:r>
            <a:r>
              <a:rPr lang="en-US" baseline="0" dirty="0" smtClean="0"/>
              <a:t> </a:t>
            </a:r>
            <a:r>
              <a:rPr lang="en-US" baseline="0" dirty="0" err="1" smtClean="0"/>
              <a:t>vacuna</a:t>
            </a:r>
            <a:r>
              <a:rPr lang="en-US" baseline="0" dirty="0" smtClean="0"/>
              <a:t> </a:t>
            </a:r>
            <a:r>
              <a:rPr lang="en-US" baseline="0" dirty="0" err="1" smtClean="0"/>
              <a:t>alguna</a:t>
            </a:r>
            <a:r>
              <a:rPr lang="en-US" baseline="0" dirty="0" smtClean="0"/>
              <a:t> </a:t>
            </a:r>
            <a:r>
              <a:rPr lang="en-US" baseline="0" dirty="0" err="1" smtClean="0"/>
              <a:t>que</a:t>
            </a:r>
            <a:r>
              <a:rPr lang="en-US" baseline="0" dirty="0" smtClean="0"/>
              <a:t> </a:t>
            </a:r>
            <a:r>
              <a:rPr lang="en-US" baseline="0" dirty="0" err="1" smtClean="0"/>
              <a:t>te</a:t>
            </a:r>
            <a:r>
              <a:rPr lang="en-US" baseline="0" dirty="0" smtClean="0"/>
              <a:t> </a:t>
            </a:r>
            <a:r>
              <a:rPr lang="en-US" baseline="0" dirty="0" err="1" smtClean="0"/>
              <a:t>libre</a:t>
            </a:r>
            <a:r>
              <a:rPr lang="en-US" baseline="0" dirty="0" smtClean="0"/>
              <a:t> de </a:t>
            </a:r>
            <a:r>
              <a:rPr lang="en-US" baseline="0" dirty="0" err="1" smtClean="0"/>
              <a:t>pecar</a:t>
            </a:r>
            <a:r>
              <a:rPr lang="en-US" baseline="0" dirty="0" smtClean="0"/>
              <a:t> sin </a:t>
            </a:r>
            <a:r>
              <a:rPr lang="en-US" baseline="0" dirty="0" err="1" smtClean="0"/>
              <a:t>peligro</a:t>
            </a:r>
            <a:r>
              <a:rPr lang="en-US" baseline="0" dirty="0" smtClean="0"/>
              <a:t>. </a:t>
            </a:r>
            <a:r>
              <a:rPr lang="en-US" baseline="0" dirty="0" err="1" smtClean="0"/>
              <a:t>Siempre</a:t>
            </a:r>
            <a:r>
              <a:rPr lang="en-US" baseline="0" dirty="0" smtClean="0"/>
              <a:t> </a:t>
            </a:r>
            <a:r>
              <a:rPr lang="en-US" baseline="0" dirty="0" err="1" smtClean="0"/>
              <a:t>habrá</a:t>
            </a:r>
            <a:r>
              <a:rPr lang="en-US" baseline="0" dirty="0" smtClean="0"/>
              <a:t> </a:t>
            </a:r>
            <a:r>
              <a:rPr lang="en-US" baseline="0" dirty="0" err="1" smtClean="0"/>
              <a:t>consecuencias</a:t>
            </a:r>
            <a:r>
              <a:rPr lang="en-US" baseline="0" dirty="0" smtClean="0"/>
              <a:t>.</a:t>
            </a:r>
          </a:p>
          <a:p>
            <a:endParaRPr lang="en-US" baseline="0" dirty="0" smtClean="0"/>
          </a:p>
          <a:p>
            <a:r>
              <a:rPr lang="en-US" baseline="0" dirty="0" err="1" smtClean="0"/>
              <a:t>Nuestra</a:t>
            </a:r>
            <a:r>
              <a:rPr lang="en-US" baseline="0" dirty="0" smtClean="0"/>
              <a:t> </a:t>
            </a:r>
            <a:r>
              <a:rPr lang="en-US" baseline="0" dirty="0" err="1" smtClean="0"/>
              <a:t>cultura</a:t>
            </a:r>
            <a:r>
              <a:rPr lang="en-US" baseline="0" dirty="0" smtClean="0"/>
              <a:t> dice a </a:t>
            </a:r>
            <a:r>
              <a:rPr lang="en-US" baseline="0" dirty="0" err="1" smtClean="0"/>
              <a:t>gritos</a:t>
            </a:r>
            <a:r>
              <a:rPr lang="en-US" baseline="0" dirty="0" smtClean="0"/>
              <a:t> a los padres. </a:t>
            </a:r>
            <a:r>
              <a:rPr lang="en-US" baseline="0" dirty="0" err="1" smtClean="0"/>
              <a:t>Que</a:t>
            </a:r>
            <a:r>
              <a:rPr lang="en-US" baseline="0" dirty="0" smtClean="0"/>
              <a:t> los </a:t>
            </a:r>
            <a:r>
              <a:rPr lang="en-US" baseline="0" dirty="0" err="1" smtClean="0"/>
              <a:t>buenos</a:t>
            </a:r>
            <a:r>
              <a:rPr lang="en-US" baseline="0" dirty="0" smtClean="0"/>
              <a:t> padres les </a:t>
            </a:r>
            <a:r>
              <a:rPr lang="en-US" baseline="0" dirty="0" err="1" smtClean="0"/>
              <a:t>enseñen</a:t>
            </a:r>
            <a:r>
              <a:rPr lang="en-US" baseline="0" dirty="0" smtClean="0"/>
              <a:t> a </a:t>
            </a:r>
            <a:r>
              <a:rPr lang="en-US" baseline="0" dirty="0" err="1" smtClean="0"/>
              <a:t>sus</a:t>
            </a:r>
            <a:r>
              <a:rPr lang="en-US" baseline="0" dirty="0" smtClean="0"/>
              <a:t> </a:t>
            </a:r>
            <a:r>
              <a:rPr lang="en-US" baseline="0" dirty="0" err="1" smtClean="0"/>
              <a:t>hijos</a:t>
            </a:r>
            <a:r>
              <a:rPr lang="en-US" baseline="0" dirty="0" smtClean="0"/>
              <a:t> </a:t>
            </a:r>
            <a:r>
              <a:rPr lang="en-US" baseline="0" dirty="0" err="1" smtClean="0"/>
              <a:t>como</a:t>
            </a:r>
            <a:r>
              <a:rPr lang="en-US" baseline="0" dirty="0" smtClean="0"/>
              <a:t> </a:t>
            </a:r>
            <a:r>
              <a:rPr lang="en-US" baseline="0" dirty="0" err="1" smtClean="0"/>
              <a:t>pecar</a:t>
            </a:r>
            <a:r>
              <a:rPr lang="en-US" baseline="0" dirty="0" smtClean="0"/>
              <a:t> sin </a:t>
            </a:r>
            <a:r>
              <a:rPr lang="en-US" baseline="0" dirty="0" err="1" smtClean="0"/>
              <a:t>peligro</a:t>
            </a:r>
            <a:r>
              <a:rPr lang="en-US" baseline="0" dirty="0" smtClean="0"/>
              <a:t>. NO, los </a:t>
            </a:r>
            <a:r>
              <a:rPr lang="en-US" baseline="0" dirty="0" err="1" smtClean="0"/>
              <a:t>buenos</a:t>
            </a:r>
            <a:r>
              <a:rPr lang="en-US" baseline="0" dirty="0" smtClean="0"/>
              <a:t> padres les </a:t>
            </a:r>
            <a:r>
              <a:rPr lang="en-US" baseline="0" dirty="0" err="1" smtClean="0"/>
              <a:t>dicen</a:t>
            </a:r>
            <a:r>
              <a:rPr lang="en-US" baseline="0" dirty="0" smtClean="0"/>
              <a:t> a </a:t>
            </a:r>
            <a:r>
              <a:rPr lang="en-US" baseline="0" dirty="0" err="1" smtClean="0"/>
              <a:t>sus</a:t>
            </a:r>
            <a:r>
              <a:rPr lang="en-US" baseline="0" dirty="0" smtClean="0"/>
              <a:t> </a:t>
            </a:r>
            <a:r>
              <a:rPr lang="en-US" baseline="0" dirty="0" err="1" smtClean="0"/>
              <a:t>hijos</a:t>
            </a:r>
            <a:r>
              <a:rPr lang="en-US" baseline="0" dirty="0" smtClean="0"/>
              <a:t> la </a:t>
            </a:r>
            <a:r>
              <a:rPr lang="en-US" baseline="0" dirty="0" err="1" smtClean="0"/>
              <a:t>verdad</a:t>
            </a:r>
            <a:r>
              <a:rPr lang="en-US" baseline="0" dirty="0" smtClean="0"/>
              <a:t>.  </a:t>
            </a:r>
            <a:r>
              <a:rPr lang="en-US" baseline="0" dirty="0" err="1" smtClean="0"/>
              <a:t>Diganles</a:t>
            </a:r>
            <a:r>
              <a:rPr lang="en-US" baseline="0" dirty="0" smtClean="0"/>
              <a:t> de la </a:t>
            </a:r>
            <a:r>
              <a:rPr lang="en-US" baseline="0" dirty="0" err="1" smtClean="0"/>
              <a:t>consecuencias</a:t>
            </a:r>
            <a:r>
              <a:rPr lang="en-US" baseline="0" dirty="0" smtClean="0"/>
              <a:t>, </a:t>
            </a:r>
            <a:r>
              <a:rPr lang="en-US" baseline="0" dirty="0" err="1" smtClean="0"/>
              <a:t>diganles</a:t>
            </a:r>
            <a:r>
              <a:rPr lang="en-US" baseline="0" dirty="0" smtClean="0"/>
              <a:t> de los </a:t>
            </a:r>
            <a:r>
              <a:rPr lang="en-US" baseline="0" dirty="0" err="1" smtClean="0"/>
              <a:t>comportamientos</a:t>
            </a:r>
            <a:r>
              <a:rPr lang="en-US" baseline="0" dirty="0" smtClean="0"/>
              <a:t> </a:t>
            </a:r>
            <a:r>
              <a:rPr lang="en-US" baseline="0" dirty="0" err="1" smtClean="0"/>
              <a:t>que</a:t>
            </a:r>
            <a:r>
              <a:rPr lang="en-US" baseline="0" dirty="0" smtClean="0"/>
              <a:t> </a:t>
            </a:r>
            <a:r>
              <a:rPr lang="en-US" baseline="0" dirty="0" err="1" smtClean="0"/>
              <a:t>ustedes</a:t>
            </a:r>
            <a:r>
              <a:rPr lang="en-US" baseline="0" dirty="0" smtClean="0"/>
              <a:t> </a:t>
            </a:r>
            <a:r>
              <a:rPr lang="en-US" baseline="0" dirty="0" err="1" smtClean="0"/>
              <a:t>esperan</a:t>
            </a:r>
            <a:r>
              <a:rPr lang="en-US" baseline="0" dirty="0" smtClean="0"/>
              <a:t> de </a:t>
            </a:r>
            <a:r>
              <a:rPr lang="en-US" baseline="0" dirty="0" err="1" smtClean="0"/>
              <a:t>ellos</a:t>
            </a:r>
            <a:r>
              <a:rPr lang="en-US" baseline="0" dirty="0" smtClean="0"/>
              <a:t> y </a:t>
            </a:r>
            <a:r>
              <a:rPr lang="en-US" baseline="0" dirty="0" err="1" smtClean="0"/>
              <a:t>digan</a:t>
            </a:r>
            <a:r>
              <a:rPr lang="en-US" baseline="0" dirty="0" smtClean="0"/>
              <a:t> la </a:t>
            </a:r>
            <a:r>
              <a:rPr lang="en-US" baseline="0" dirty="0" err="1" smtClean="0"/>
              <a:t>realidad</a:t>
            </a:r>
            <a:r>
              <a:rPr lang="en-US" baseline="0" dirty="0" smtClean="0"/>
              <a:t> </a:t>
            </a:r>
            <a:r>
              <a:rPr lang="en-US" baseline="0" dirty="0" err="1" smtClean="0"/>
              <a:t>atraves</a:t>
            </a:r>
            <a:r>
              <a:rPr lang="en-US" baseline="0" dirty="0" smtClean="0"/>
              <a:t> de Cristo, </a:t>
            </a:r>
            <a:r>
              <a:rPr lang="en-US" baseline="0" dirty="0" err="1" smtClean="0"/>
              <a:t>pues</a:t>
            </a:r>
            <a:r>
              <a:rPr lang="en-US" baseline="0" dirty="0" smtClean="0"/>
              <a:t> con el </a:t>
            </a:r>
            <a:r>
              <a:rPr lang="en-US" baseline="0" dirty="0" err="1" smtClean="0"/>
              <a:t>todo</a:t>
            </a:r>
            <a:r>
              <a:rPr lang="en-US" baseline="0" dirty="0" smtClean="0"/>
              <a:t> </a:t>
            </a:r>
            <a:r>
              <a:rPr lang="en-US" baseline="0" dirty="0" err="1" smtClean="0"/>
              <a:t>es</a:t>
            </a:r>
            <a:r>
              <a:rPr lang="en-US" baseline="0" dirty="0" smtClean="0"/>
              <a:t> </a:t>
            </a:r>
            <a:r>
              <a:rPr lang="en-US" baseline="0" dirty="0" err="1" smtClean="0"/>
              <a:t>posible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7</a:t>
            </a:fld>
            <a:endParaRPr lang="en-US"/>
          </a:p>
        </p:txBody>
      </p:sp>
    </p:spTree>
    <p:extLst>
      <p:ext uri="{BB962C8B-B14F-4D97-AF65-F5344CB8AC3E}">
        <p14:creationId xmlns:p14="http://schemas.microsoft.com/office/powerpoint/2010/main" val="126060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En el </a:t>
            </a:r>
            <a:r>
              <a:rPr lang="en-US" baseline="0" dirty="0" err="1" smtClean="0"/>
              <a:t>transcurso</a:t>
            </a:r>
            <a:r>
              <a:rPr lang="en-US" baseline="0" dirty="0" smtClean="0"/>
              <a:t> de </a:t>
            </a:r>
            <a:r>
              <a:rPr lang="en-US" baseline="0" dirty="0" err="1" smtClean="0"/>
              <a:t>dar</a:t>
            </a:r>
            <a:r>
              <a:rPr lang="en-US" baseline="0" dirty="0" smtClean="0"/>
              <a:t> </a:t>
            </a:r>
            <a:r>
              <a:rPr lang="en-US" baseline="0" dirty="0" err="1" smtClean="0"/>
              <a:t>charles</a:t>
            </a:r>
            <a:r>
              <a:rPr lang="en-US" baseline="0" dirty="0" smtClean="0"/>
              <a:t> </a:t>
            </a:r>
            <a:r>
              <a:rPr lang="en-US" baseline="0" dirty="0" err="1" smtClean="0"/>
              <a:t>por</a:t>
            </a:r>
            <a:r>
              <a:rPr lang="en-US" baseline="0" dirty="0" smtClean="0"/>
              <a:t> los </a:t>
            </a:r>
            <a:r>
              <a:rPr lang="en-US" baseline="0" dirty="0" err="1" smtClean="0"/>
              <a:t>últimos</a:t>
            </a:r>
            <a:r>
              <a:rPr lang="en-US" baseline="0" dirty="0" smtClean="0"/>
              <a:t> 10 </a:t>
            </a:r>
            <a:r>
              <a:rPr lang="en-US" baseline="0" dirty="0" err="1" smtClean="0"/>
              <a:t>años</a:t>
            </a:r>
            <a:r>
              <a:rPr lang="en-US" baseline="0" dirty="0" smtClean="0"/>
              <a:t>, </a:t>
            </a:r>
            <a:r>
              <a:rPr lang="en-US" baseline="0" dirty="0" err="1" smtClean="0"/>
              <a:t>varios</a:t>
            </a:r>
            <a:r>
              <a:rPr lang="en-US" baseline="0" dirty="0" smtClean="0"/>
              <a:t> de los </a:t>
            </a:r>
            <a:r>
              <a:rPr lang="en-US" baseline="0" dirty="0" err="1" smtClean="0"/>
              <a:t>jovenes</a:t>
            </a:r>
            <a:r>
              <a:rPr lang="en-US" baseline="0" dirty="0" smtClean="0"/>
              <a:t> </a:t>
            </a:r>
            <a:r>
              <a:rPr lang="en-US" baseline="0" dirty="0" err="1" smtClean="0"/>
              <a:t>que</a:t>
            </a:r>
            <a:r>
              <a:rPr lang="en-US" baseline="0" dirty="0" smtClean="0"/>
              <a:t> </a:t>
            </a:r>
            <a:r>
              <a:rPr lang="en-US" baseline="0" dirty="0" err="1" smtClean="0"/>
              <a:t>escucharon</a:t>
            </a:r>
            <a:r>
              <a:rPr lang="en-US" baseline="0" dirty="0" smtClean="0"/>
              <a:t> a Pam en </a:t>
            </a:r>
            <a:r>
              <a:rPr lang="en-US" baseline="0" dirty="0" err="1" smtClean="0"/>
              <a:t>sus</a:t>
            </a:r>
            <a:r>
              <a:rPr lang="en-US" baseline="0" dirty="0" smtClean="0"/>
              <a:t> </a:t>
            </a:r>
            <a:r>
              <a:rPr lang="en-US" baseline="0" dirty="0" err="1" smtClean="0"/>
              <a:t>conferencias</a:t>
            </a:r>
            <a:r>
              <a:rPr lang="en-US" baseline="0" dirty="0" smtClean="0"/>
              <a:t>, </a:t>
            </a:r>
            <a:r>
              <a:rPr lang="en-US" baseline="0" dirty="0" err="1" smtClean="0"/>
              <a:t>ahora</a:t>
            </a:r>
            <a:r>
              <a:rPr lang="en-US" baseline="0" dirty="0" smtClean="0"/>
              <a:t> </a:t>
            </a:r>
            <a:r>
              <a:rPr lang="en-US" baseline="0" dirty="0" err="1" smtClean="0"/>
              <a:t>ya</a:t>
            </a:r>
            <a:r>
              <a:rPr lang="en-US" baseline="0" dirty="0" smtClean="0"/>
              <a:t> </a:t>
            </a:r>
            <a:r>
              <a:rPr lang="en-US" baseline="0" dirty="0" err="1" smtClean="0"/>
              <a:t>estan</a:t>
            </a:r>
            <a:r>
              <a:rPr lang="en-US" baseline="0" dirty="0" smtClean="0"/>
              <a:t> en </a:t>
            </a:r>
            <a:r>
              <a:rPr lang="en-US" baseline="0" dirty="0" err="1" smtClean="0"/>
              <a:t>sus</a:t>
            </a:r>
            <a:r>
              <a:rPr lang="en-US" baseline="0" dirty="0" smtClean="0"/>
              <a:t> 20’s  Y </a:t>
            </a:r>
            <a:r>
              <a:rPr lang="en-US" baseline="0" dirty="0" err="1" smtClean="0"/>
              <a:t>han</a:t>
            </a:r>
            <a:r>
              <a:rPr lang="en-US" baseline="0" dirty="0" smtClean="0"/>
              <a:t> </a:t>
            </a:r>
            <a:r>
              <a:rPr lang="en-US" baseline="0" dirty="0" err="1" smtClean="0"/>
              <a:t>compartido</a:t>
            </a:r>
            <a:r>
              <a:rPr lang="en-US" baseline="0" dirty="0" smtClean="0"/>
              <a:t> con </a:t>
            </a:r>
            <a:r>
              <a:rPr lang="en-US" baseline="0" dirty="0" err="1" smtClean="0"/>
              <a:t>ella</a:t>
            </a:r>
            <a:r>
              <a:rPr lang="en-US" baseline="0" dirty="0" smtClean="0"/>
              <a:t> “la </a:t>
            </a:r>
            <a:r>
              <a:rPr lang="en-US" baseline="0" dirty="0" err="1" smtClean="0"/>
              <a:t>hemos</a:t>
            </a:r>
            <a:r>
              <a:rPr lang="en-US" baseline="0" dirty="0" smtClean="0"/>
              <a:t> </a:t>
            </a:r>
            <a:r>
              <a:rPr lang="en-US" baseline="0" dirty="0" err="1" smtClean="0"/>
              <a:t>escuchado</a:t>
            </a:r>
            <a:r>
              <a:rPr lang="en-US" baseline="0" dirty="0" smtClean="0"/>
              <a:t> </a:t>
            </a:r>
            <a:r>
              <a:rPr lang="en-US" baseline="0" dirty="0" err="1" smtClean="0"/>
              <a:t>cuando</a:t>
            </a:r>
            <a:r>
              <a:rPr lang="en-US" baseline="0" dirty="0" smtClean="0"/>
              <a:t> </a:t>
            </a:r>
            <a:r>
              <a:rPr lang="en-US" baseline="0" dirty="0" err="1" smtClean="0"/>
              <a:t>eramos</a:t>
            </a:r>
            <a:r>
              <a:rPr lang="en-US" baseline="0" dirty="0" smtClean="0"/>
              <a:t> </a:t>
            </a:r>
            <a:r>
              <a:rPr lang="en-US" baseline="0" dirty="0" err="1" smtClean="0"/>
              <a:t>jovenes</a:t>
            </a:r>
            <a:r>
              <a:rPr lang="en-US" baseline="0" dirty="0" smtClean="0"/>
              <a:t> y los </a:t>
            </a:r>
            <a:r>
              <a:rPr lang="en-US" baseline="0" dirty="0" err="1" smtClean="0"/>
              <a:t>hemos</a:t>
            </a:r>
            <a:r>
              <a:rPr lang="en-US" baseline="0" dirty="0" smtClean="0"/>
              <a:t> </a:t>
            </a:r>
            <a:r>
              <a:rPr lang="en-US" baseline="0" dirty="0" err="1" smtClean="0"/>
              <a:t>logrado</a:t>
            </a:r>
            <a:r>
              <a:rPr lang="en-US" baseline="0" dirty="0" smtClean="0"/>
              <a:t> y </a:t>
            </a:r>
            <a:r>
              <a:rPr lang="en-US" baseline="0" dirty="0" err="1" smtClean="0"/>
              <a:t>ahora</a:t>
            </a:r>
            <a:r>
              <a:rPr lang="en-US" baseline="0" dirty="0" smtClean="0"/>
              <a:t> </a:t>
            </a:r>
            <a:r>
              <a:rPr lang="en-US" baseline="0" dirty="0" err="1" smtClean="0"/>
              <a:t>somo</a:t>
            </a:r>
            <a:r>
              <a:rPr lang="en-US" baseline="0" dirty="0" smtClean="0"/>
              <a:t> </a:t>
            </a:r>
            <a:r>
              <a:rPr lang="en-US" baseline="0" dirty="0" err="1" smtClean="0"/>
              <a:t>Ministros</a:t>
            </a:r>
            <a:r>
              <a:rPr lang="en-US" baseline="0" dirty="0" smtClean="0"/>
              <a:t> </a:t>
            </a:r>
            <a:r>
              <a:rPr lang="en-US" baseline="0" dirty="0" err="1" smtClean="0"/>
              <a:t>para</a:t>
            </a:r>
            <a:r>
              <a:rPr lang="en-US" baseline="0" dirty="0" smtClean="0"/>
              <a:t> los </a:t>
            </a:r>
            <a:r>
              <a:rPr lang="en-US" baseline="0" dirty="0" err="1" smtClean="0"/>
              <a:t>jovenes</a:t>
            </a:r>
            <a:r>
              <a:rPr lang="en-US" baseline="0" dirty="0" smtClean="0"/>
              <a:t>, </a:t>
            </a:r>
            <a:r>
              <a:rPr lang="en-US" baseline="0" dirty="0" err="1" smtClean="0"/>
              <a:t>consejeros</a:t>
            </a:r>
            <a:r>
              <a:rPr lang="en-US" baseline="0" dirty="0" smtClean="0"/>
              <a:t>, maestros. </a:t>
            </a:r>
            <a:r>
              <a:rPr lang="en-US" baseline="0" dirty="0" err="1" smtClean="0"/>
              <a:t>Nosotros</a:t>
            </a:r>
            <a:r>
              <a:rPr lang="en-US" baseline="0" dirty="0" smtClean="0"/>
              <a:t> </a:t>
            </a:r>
            <a:r>
              <a:rPr lang="en-US" baseline="0" dirty="0" err="1" smtClean="0"/>
              <a:t>llegamos</a:t>
            </a:r>
            <a:r>
              <a:rPr lang="en-US" baseline="0" dirty="0" smtClean="0"/>
              <a:t> </a:t>
            </a:r>
            <a:r>
              <a:rPr lang="en-US" baseline="0" dirty="0" err="1" smtClean="0"/>
              <a:t>virgen</a:t>
            </a:r>
            <a:r>
              <a:rPr lang="en-US" baseline="0" dirty="0" smtClean="0"/>
              <a:t> a </a:t>
            </a:r>
            <a:r>
              <a:rPr lang="en-US" baseline="0" dirty="0" err="1" smtClean="0"/>
              <a:t>nuestros</a:t>
            </a:r>
            <a:r>
              <a:rPr lang="en-US" baseline="0" dirty="0" smtClean="0"/>
              <a:t> </a:t>
            </a:r>
            <a:r>
              <a:rPr lang="en-US" baseline="0" dirty="0" err="1" smtClean="0"/>
              <a:t>matrimonios</a:t>
            </a:r>
            <a:r>
              <a:rPr lang="en-US" baseline="0" dirty="0" smtClean="0"/>
              <a:t>”. Ella les </a:t>
            </a:r>
            <a:r>
              <a:rPr lang="en-US" baseline="0" dirty="0" err="1" smtClean="0"/>
              <a:t>pregunto</a:t>
            </a:r>
            <a:r>
              <a:rPr lang="en-US" baseline="0" dirty="0" smtClean="0"/>
              <a:t> </a:t>
            </a:r>
            <a:r>
              <a:rPr lang="en-US" baseline="0" dirty="0" err="1" smtClean="0"/>
              <a:t>como</a:t>
            </a:r>
            <a:r>
              <a:rPr lang="en-US" baseline="0" dirty="0" smtClean="0"/>
              <a:t> lo </a:t>
            </a:r>
            <a:r>
              <a:rPr lang="en-US" baseline="0" dirty="0" err="1" smtClean="0"/>
              <a:t>lograron</a:t>
            </a:r>
            <a:r>
              <a:rPr lang="en-US" baseline="0" dirty="0" smtClean="0"/>
              <a:t>, </a:t>
            </a:r>
            <a:r>
              <a:rPr lang="en-US" baseline="0" dirty="0" err="1" smtClean="0"/>
              <a:t>si</a:t>
            </a:r>
            <a:r>
              <a:rPr lang="en-US" baseline="0" dirty="0" smtClean="0"/>
              <a:t> </a:t>
            </a:r>
            <a:r>
              <a:rPr lang="en-US" baseline="0" dirty="0" err="1" smtClean="0"/>
              <a:t>eso</a:t>
            </a:r>
            <a:r>
              <a:rPr lang="en-US" baseline="0" dirty="0" smtClean="0"/>
              <a:t> </a:t>
            </a:r>
            <a:r>
              <a:rPr lang="en-US" baseline="0" dirty="0" err="1" smtClean="0"/>
              <a:t>es</a:t>
            </a:r>
            <a:r>
              <a:rPr lang="en-US" baseline="0" dirty="0" smtClean="0"/>
              <a:t> </a:t>
            </a:r>
            <a:r>
              <a:rPr lang="en-US" baseline="0" dirty="0" err="1" smtClean="0"/>
              <a:t>muy</a:t>
            </a:r>
            <a:r>
              <a:rPr lang="en-US" baseline="0" dirty="0" smtClean="0"/>
              <a:t> </a:t>
            </a:r>
            <a:r>
              <a:rPr lang="en-US" baseline="0" dirty="0" err="1" smtClean="0"/>
              <a:t>difícil</a:t>
            </a:r>
            <a:r>
              <a:rPr lang="en-US" baseline="0" dirty="0" smtClean="0"/>
              <a:t> con la </a:t>
            </a:r>
            <a:r>
              <a:rPr lang="en-US" baseline="0" dirty="0" err="1" smtClean="0"/>
              <a:t>presión</a:t>
            </a:r>
            <a:r>
              <a:rPr lang="en-US" baseline="0" dirty="0" smtClean="0"/>
              <a:t> </a:t>
            </a:r>
            <a:r>
              <a:rPr lang="en-US" baseline="0" dirty="0" err="1" smtClean="0"/>
              <a:t>que</a:t>
            </a:r>
            <a:r>
              <a:rPr lang="en-US" baseline="0" dirty="0" smtClean="0"/>
              <a:t> </a:t>
            </a:r>
            <a:r>
              <a:rPr lang="en-US" baseline="0" dirty="0" err="1" smtClean="0"/>
              <a:t>esta</a:t>
            </a:r>
            <a:r>
              <a:rPr lang="en-US" baseline="0" dirty="0" smtClean="0"/>
              <a:t> tan </a:t>
            </a:r>
            <a:r>
              <a:rPr lang="en-US" baseline="0" dirty="0" err="1" smtClean="0"/>
              <a:t>fuerte</a:t>
            </a:r>
            <a:r>
              <a:rPr lang="en-US" baseline="0" dirty="0" smtClean="0"/>
              <a:t> </a:t>
            </a:r>
            <a:r>
              <a:rPr lang="en-US" baseline="0" dirty="0" err="1" smtClean="0"/>
              <a:t>hoy</a:t>
            </a:r>
            <a:r>
              <a:rPr lang="en-US" baseline="0" dirty="0" smtClean="0"/>
              <a:t> en dia. </a:t>
            </a:r>
            <a:r>
              <a:rPr lang="en-US" baseline="0" dirty="0" err="1" smtClean="0"/>
              <a:t>Cada</a:t>
            </a:r>
            <a:r>
              <a:rPr lang="en-US" baseline="0" dirty="0" smtClean="0"/>
              <a:t> </a:t>
            </a:r>
            <a:r>
              <a:rPr lang="en-US" baseline="0" dirty="0" err="1" smtClean="0"/>
              <a:t>uno</a:t>
            </a:r>
            <a:r>
              <a:rPr lang="en-US" baseline="0" dirty="0" smtClean="0"/>
              <a:t> de </a:t>
            </a:r>
            <a:r>
              <a:rPr lang="en-US" baseline="0" dirty="0" err="1" smtClean="0"/>
              <a:t>ellos</a:t>
            </a:r>
            <a:r>
              <a:rPr lang="en-US" baseline="0" dirty="0" smtClean="0"/>
              <a:t>, </a:t>
            </a:r>
            <a:r>
              <a:rPr lang="en-US" baseline="0" dirty="0" err="1" smtClean="0"/>
              <a:t>escuchen</a:t>
            </a:r>
            <a:r>
              <a:rPr lang="en-US" baseline="0" dirty="0" smtClean="0"/>
              <a:t> </a:t>
            </a:r>
            <a:r>
              <a:rPr lang="en-US" baseline="0" dirty="0" err="1" smtClean="0"/>
              <a:t>cada</a:t>
            </a:r>
            <a:r>
              <a:rPr lang="en-US" baseline="0" dirty="0" smtClean="0"/>
              <a:t> </a:t>
            </a:r>
            <a:r>
              <a:rPr lang="en-US" baseline="0" dirty="0" err="1" smtClean="0"/>
              <a:t>uno</a:t>
            </a:r>
            <a:r>
              <a:rPr lang="en-US" baseline="0" dirty="0" smtClean="0"/>
              <a:t> de </a:t>
            </a:r>
            <a:r>
              <a:rPr lang="en-US" baseline="0" dirty="0" err="1" smtClean="0"/>
              <a:t>ellos</a:t>
            </a:r>
            <a:r>
              <a:rPr lang="en-US" baseline="0" dirty="0" smtClean="0"/>
              <a:t> </a:t>
            </a:r>
            <a:r>
              <a:rPr lang="en-US" baseline="0" dirty="0" err="1" smtClean="0"/>
              <a:t>dijeron</a:t>
            </a:r>
            <a:r>
              <a:rPr lang="en-US" baseline="0" dirty="0" smtClean="0"/>
              <a:t> </a:t>
            </a:r>
            <a:r>
              <a:rPr lang="en-US" baseline="0" dirty="0" err="1" smtClean="0"/>
              <a:t>esto</a:t>
            </a:r>
            <a:r>
              <a:rPr lang="en-US" baseline="0" dirty="0" smtClean="0"/>
              <a:t> o </a:t>
            </a:r>
            <a:r>
              <a:rPr lang="en-US" baseline="0" dirty="0" err="1" smtClean="0"/>
              <a:t>algo</a:t>
            </a:r>
            <a:r>
              <a:rPr lang="en-US" baseline="0" dirty="0" smtClean="0"/>
              <a:t> </a:t>
            </a:r>
            <a:r>
              <a:rPr lang="en-US" baseline="0" dirty="0" err="1" smtClean="0"/>
              <a:t>muy</a:t>
            </a:r>
            <a:r>
              <a:rPr lang="en-US" baseline="0" dirty="0" smtClean="0"/>
              <a:t> </a:t>
            </a:r>
            <a:r>
              <a:rPr lang="en-US" baseline="0" dirty="0" err="1" smtClean="0"/>
              <a:t>parecido</a:t>
            </a:r>
            <a:r>
              <a:rPr lang="en-US" baseline="0" dirty="0" smtClean="0"/>
              <a:t>. MI FE ERA VERDADERA. </a:t>
            </a:r>
          </a:p>
          <a:p>
            <a:endParaRPr lang="en-US" baseline="0" dirty="0" smtClean="0"/>
          </a:p>
          <a:p>
            <a:r>
              <a:rPr lang="en-US" baseline="0" dirty="0" smtClean="0"/>
              <a:t>No </a:t>
            </a:r>
            <a:r>
              <a:rPr lang="en-US" baseline="0" dirty="0" err="1" smtClean="0"/>
              <a:t>erá</a:t>
            </a:r>
            <a:r>
              <a:rPr lang="en-US" baseline="0" dirty="0" smtClean="0"/>
              <a:t> la </a:t>
            </a:r>
            <a:r>
              <a:rPr lang="en-US" baseline="0" dirty="0" err="1" smtClean="0"/>
              <a:t>fe</a:t>
            </a:r>
            <a:r>
              <a:rPr lang="en-US" baseline="0" dirty="0" smtClean="0"/>
              <a:t> de </a:t>
            </a:r>
            <a:r>
              <a:rPr lang="en-US" baseline="0" dirty="0" err="1" smtClean="0"/>
              <a:t>mis</a:t>
            </a:r>
            <a:r>
              <a:rPr lang="en-US" baseline="0" dirty="0" smtClean="0"/>
              <a:t> padres, era mi </a:t>
            </a:r>
            <a:r>
              <a:rPr lang="en-US" baseline="0" dirty="0" err="1" smtClean="0"/>
              <a:t>fe</a:t>
            </a:r>
            <a:r>
              <a:rPr lang="en-US" baseline="0" dirty="0" smtClean="0"/>
              <a:t>.  Lo </a:t>
            </a:r>
            <a:r>
              <a:rPr lang="en-US" baseline="0" dirty="0" err="1" smtClean="0"/>
              <a:t>que</a:t>
            </a:r>
            <a:r>
              <a:rPr lang="en-US" baseline="0" dirty="0" smtClean="0"/>
              <a:t> </a:t>
            </a:r>
            <a:r>
              <a:rPr lang="en-US" baseline="0" dirty="0" err="1" smtClean="0"/>
              <a:t>da</a:t>
            </a:r>
            <a:r>
              <a:rPr lang="en-US" baseline="0" dirty="0" smtClean="0"/>
              <a:t> </a:t>
            </a:r>
            <a:r>
              <a:rPr lang="en-US" baseline="0" dirty="0" err="1" smtClean="0"/>
              <a:t>miedo</a:t>
            </a:r>
            <a:r>
              <a:rPr lang="en-US" baseline="0" dirty="0" smtClean="0"/>
              <a:t> con </a:t>
            </a:r>
            <a:r>
              <a:rPr lang="en-US" baseline="0" dirty="0" err="1" smtClean="0"/>
              <a:t>esto</a:t>
            </a:r>
            <a:r>
              <a:rPr lang="en-US" baseline="0" dirty="0" smtClean="0"/>
              <a:t>, </a:t>
            </a:r>
            <a:r>
              <a:rPr lang="en-US" baseline="0" dirty="0" err="1" smtClean="0"/>
              <a:t>es</a:t>
            </a:r>
            <a:r>
              <a:rPr lang="en-US" baseline="0" dirty="0" smtClean="0"/>
              <a:t> </a:t>
            </a:r>
            <a:r>
              <a:rPr lang="en-US" baseline="0" dirty="0" err="1" smtClean="0"/>
              <a:t>que</a:t>
            </a:r>
            <a:r>
              <a:rPr lang="en-US" baseline="0" dirty="0" smtClean="0"/>
              <a:t> padres </a:t>
            </a:r>
            <a:r>
              <a:rPr lang="en-US" baseline="0" dirty="0" err="1" smtClean="0"/>
              <a:t>esto</a:t>
            </a:r>
            <a:r>
              <a:rPr lang="en-US" baseline="0" dirty="0" smtClean="0"/>
              <a:t> </a:t>
            </a:r>
            <a:r>
              <a:rPr lang="en-US" baseline="0" dirty="0" err="1" smtClean="0"/>
              <a:t>es</a:t>
            </a:r>
            <a:r>
              <a:rPr lang="en-US" baseline="0" dirty="0" smtClean="0"/>
              <a:t> </a:t>
            </a:r>
            <a:r>
              <a:rPr lang="en-US" baseline="0" dirty="0" err="1" smtClean="0"/>
              <a:t>algo</a:t>
            </a:r>
            <a:r>
              <a:rPr lang="en-US" baseline="0" dirty="0" smtClean="0"/>
              <a:t> </a:t>
            </a:r>
            <a:r>
              <a:rPr lang="en-US" baseline="0" dirty="0" err="1" smtClean="0"/>
              <a:t>que</a:t>
            </a:r>
            <a:r>
              <a:rPr lang="en-US" baseline="0" dirty="0" smtClean="0"/>
              <a:t> no </a:t>
            </a:r>
            <a:r>
              <a:rPr lang="en-US" baseline="0" dirty="0" err="1" smtClean="0"/>
              <a:t>podremos</a:t>
            </a:r>
            <a:r>
              <a:rPr lang="en-US" baseline="0" dirty="0" smtClean="0"/>
              <a:t> </a:t>
            </a:r>
            <a:r>
              <a:rPr lang="en-US" baseline="0" dirty="0" err="1" smtClean="0"/>
              <a:t>darles</a:t>
            </a:r>
            <a:r>
              <a:rPr lang="en-US" baseline="0" dirty="0" smtClean="0"/>
              <a:t> </a:t>
            </a:r>
            <a:r>
              <a:rPr lang="en-US" baseline="0" dirty="0" err="1" smtClean="0"/>
              <a:t>empaquedado</a:t>
            </a:r>
            <a:r>
              <a:rPr lang="en-US" baseline="0" dirty="0" smtClean="0"/>
              <a:t> a </a:t>
            </a:r>
            <a:r>
              <a:rPr lang="en-US" baseline="0" dirty="0" err="1" smtClean="0"/>
              <a:t>nuestros</a:t>
            </a:r>
            <a:r>
              <a:rPr lang="en-US" baseline="0" dirty="0" smtClean="0"/>
              <a:t> </a:t>
            </a:r>
            <a:r>
              <a:rPr lang="en-US" baseline="0" dirty="0" err="1" smtClean="0"/>
              <a:t>hijos</a:t>
            </a:r>
            <a:r>
              <a:rPr lang="en-US" baseline="0" dirty="0" smtClean="0"/>
              <a:t>, solo </a:t>
            </a:r>
            <a:r>
              <a:rPr lang="en-US" baseline="0" dirty="0" err="1" smtClean="0"/>
              <a:t>podemos</a:t>
            </a:r>
            <a:r>
              <a:rPr lang="en-US" baseline="0" dirty="0" smtClean="0"/>
              <a:t> </a:t>
            </a:r>
            <a:r>
              <a:rPr lang="en-US" baseline="0" dirty="0" err="1" smtClean="0"/>
              <a:t>acercarlos</a:t>
            </a:r>
            <a:r>
              <a:rPr lang="en-US" baseline="0" dirty="0" smtClean="0"/>
              <a:t> al pie de la </a:t>
            </a:r>
            <a:r>
              <a:rPr lang="en-US" baseline="0" dirty="0" err="1" smtClean="0"/>
              <a:t>cruz</a:t>
            </a:r>
            <a:r>
              <a:rPr lang="en-US" baseline="0" dirty="0" smtClean="0"/>
              <a:t> de Cristo, y </a:t>
            </a:r>
            <a:r>
              <a:rPr lang="en-US" baseline="0" dirty="0" err="1" smtClean="0"/>
              <a:t>continuar</a:t>
            </a:r>
            <a:r>
              <a:rPr lang="en-US" baseline="0" dirty="0" smtClean="0"/>
              <a:t> </a:t>
            </a:r>
            <a:r>
              <a:rPr lang="en-US" baseline="0" dirty="0" err="1" smtClean="0"/>
              <a:t>enseñandoles</a:t>
            </a:r>
            <a:r>
              <a:rPr lang="en-US" baseline="0" dirty="0" smtClean="0"/>
              <a:t> la </a:t>
            </a:r>
            <a:r>
              <a:rPr lang="en-US" baseline="0" dirty="0" err="1" smtClean="0"/>
              <a:t>verdad</a:t>
            </a:r>
            <a:r>
              <a:rPr lang="en-US" baseline="0" dirty="0" smtClean="0"/>
              <a:t>. </a:t>
            </a:r>
            <a:r>
              <a:rPr lang="en-US" baseline="0" dirty="0" err="1" smtClean="0"/>
              <a:t>Pero</a:t>
            </a:r>
            <a:r>
              <a:rPr lang="en-US" baseline="0" dirty="0" smtClean="0"/>
              <a:t> en </a:t>
            </a:r>
            <a:r>
              <a:rPr lang="en-US" baseline="0" dirty="0" err="1" smtClean="0"/>
              <a:t>algún</a:t>
            </a:r>
            <a:r>
              <a:rPr lang="en-US" baseline="0" dirty="0" smtClean="0"/>
              <a:t> </a:t>
            </a:r>
            <a:r>
              <a:rPr lang="en-US" baseline="0" dirty="0" err="1" smtClean="0"/>
              <a:t>momento</a:t>
            </a:r>
            <a:r>
              <a:rPr lang="en-US" baseline="0" dirty="0" smtClean="0"/>
              <a:t> </a:t>
            </a:r>
            <a:r>
              <a:rPr lang="en-US" baseline="0" dirty="0" err="1" smtClean="0"/>
              <a:t>tu</a:t>
            </a:r>
            <a:r>
              <a:rPr lang="en-US" baseline="0" dirty="0" smtClean="0"/>
              <a:t> </a:t>
            </a:r>
            <a:r>
              <a:rPr lang="en-US" baseline="0" dirty="0" err="1" smtClean="0"/>
              <a:t>hijo</a:t>
            </a:r>
            <a:r>
              <a:rPr lang="en-US" baseline="0" dirty="0" smtClean="0"/>
              <a:t>/</a:t>
            </a:r>
            <a:r>
              <a:rPr lang="en-US" baseline="0" dirty="0" err="1" smtClean="0"/>
              <a:t>hija</a:t>
            </a:r>
            <a:r>
              <a:rPr lang="en-US" baseline="0" dirty="0" smtClean="0"/>
              <a:t> la </a:t>
            </a:r>
            <a:r>
              <a:rPr lang="en-US" baseline="0" dirty="0" err="1" smtClean="0"/>
              <a:t>abrazara</a:t>
            </a:r>
            <a:r>
              <a:rPr lang="en-US" baseline="0" dirty="0" smtClean="0"/>
              <a:t> y la </a:t>
            </a:r>
            <a:r>
              <a:rPr lang="en-US" baseline="0" dirty="0" err="1" smtClean="0"/>
              <a:t>tendrá</a:t>
            </a:r>
            <a:r>
              <a:rPr lang="en-US" baseline="0" dirty="0" smtClean="0"/>
              <a:t> y </a:t>
            </a:r>
            <a:r>
              <a:rPr lang="en-US" baseline="0" dirty="0" err="1" smtClean="0"/>
              <a:t>será</a:t>
            </a:r>
            <a:r>
              <a:rPr lang="en-US" baseline="0" dirty="0" smtClean="0"/>
              <a:t> solo de </a:t>
            </a:r>
            <a:r>
              <a:rPr lang="en-US" baseline="0" dirty="0" err="1" smtClean="0"/>
              <a:t>ellos</a:t>
            </a:r>
            <a:r>
              <a:rPr lang="en-US" baseline="0" dirty="0" smtClean="0"/>
              <a:t>. Y </a:t>
            </a:r>
            <a:r>
              <a:rPr lang="en-US" baseline="0" dirty="0" err="1" smtClean="0"/>
              <a:t>cuando</a:t>
            </a:r>
            <a:r>
              <a:rPr lang="en-US" baseline="0" dirty="0" smtClean="0"/>
              <a:t> </a:t>
            </a:r>
            <a:r>
              <a:rPr lang="en-US" baseline="0" dirty="0" err="1" smtClean="0"/>
              <a:t>esta</a:t>
            </a:r>
            <a:r>
              <a:rPr lang="en-US" baseline="0" dirty="0" smtClean="0"/>
              <a:t> </a:t>
            </a:r>
            <a:r>
              <a:rPr lang="en-US" baseline="0" dirty="0" err="1" smtClean="0"/>
              <a:t>fe</a:t>
            </a:r>
            <a:r>
              <a:rPr lang="en-US" baseline="0" dirty="0" smtClean="0"/>
              <a:t> sea </a:t>
            </a:r>
            <a:r>
              <a:rPr lang="en-US" baseline="0" dirty="0" err="1" smtClean="0"/>
              <a:t>realmente</a:t>
            </a:r>
            <a:r>
              <a:rPr lang="en-US" baseline="0" dirty="0" smtClean="0"/>
              <a:t> de </a:t>
            </a:r>
            <a:r>
              <a:rPr lang="en-US" baseline="0" dirty="0" err="1" smtClean="0"/>
              <a:t>ellos</a:t>
            </a:r>
            <a:r>
              <a:rPr lang="en-US" baseline="0" dirty="0" smtClean="0"/>
              <a:t>, no </a:t>
            </a:r>
            <a:r>
              <a:rPr lang="en-US" baseline="0" dirty="0" err="1" smtClean="0"/>
              <a:t>habrá</a:t>
            </a:r>
            <a:r>
              <a:rPr lang="en-US" baseline="0" dirty="0" smtClean="0"/>
              <a:t> </a:t>
            </a:r>
            <a:r>
              <a:rPr lang="en-US" baseline="0" dirty="0" err="1" smtClean="0"/>
              <a:t>quien</a:t>
            </a:r>
            <a:r>
              <a:rPr lang="en-US" baseline="0" dirty="0" smtClean="0"/>
              <a:t> se </a:t>
            </a:r>
            <a:r>
              <a:rPr lang="en-US" baseline="0" dirty="0" err="1" smtClean="0"/>
              <a:t>interponga</a:t>
            </a:r>
            <a:r>
              <a:rPr lang="en-US"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2C1556-4807-4F95-85B4-D865103B427B}" type="slidenum">
              <a:rPr lang="en-US" smtClean="0"/>
              <a:pPr/>
              <a:t>8</a:t>
            </a:fld>
            <a:endParaRPr lang="en-US"/>
          </a:p>
        </p:txBody>
      </p:sp>
    </p:spTree>
    <p:extLst>
      <p:ext uri="{BB962C8B-B14F-4D97-AF65-F5344CB8AC3E}">
        <p14:creationId xmlns:p14="http://schemas.microsoft.com/office/powerpoint/2010/main" val="406833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sz="1200" b="0" i="0" kern="1200" dirty="0" smtClean="0">
                <a:solidFill>
                  <a:schemeClr val="tx1"/>
                </a:solidFill>
                <a:effectLst/>
                <a:latin typeface="+mn-lt"/>
                <a:ea typeface="+mn-ea"/>
                <a:cs typeface="+mn-cs"/>
              </a:rPr>
              <a:t>interdependencia</a:t>
            </a:r>
          </a:p>
          <a:p>
            <a:r>
              <a:rPr lang="es-ES" sz="1200" b="0" i="0" kern="1200" dirty="0" smtClean="0">
                <a:solidFill>
                  <a:schemeClr val="tx1"/>
                </a:solidFill>
                <a:effectLst/>
                <a:latin typeface="+mn-lt"/>
                <a:ea typeface="+mn-ea"/>
                <a:cs typeface="+mn-cs"/>
              </a:rPr>
              <a:t> </a:t>
            </a:r>
            <a:r>
              <a:rPr lang="es-ES" sz="1200" b="0" i="1" kern="1200" dirty="0" smtClean="0">
                <a:solidFill>
                  <a:schemeClr val="tx1"/>
                </a:solidFill>
                <a:effectLst/>
                <a:latin typeface="+mn-lt"/>
                <a:ea typeface="+mn-ea"/>
                <a:cs typeface="+mn-cs"/>
              </a:rPr>
              <a:t>s. f. </a:t>
            </a:r>
            <a:r>
              <a:rPr lang="es-ES" sz="1200" b="0" i="0" kern="1200" dirty="0" smtClean="0">
                <a:solidFill>
                  <a:schemeClr val="tx1"/>
                </a:solidFill>
                <a:effectLst/>
                <a:latin typeface="+mn-lt"/>
                <a:ea typeface="+mn-ea"/>
                <a:cs typeface="+mn-cs"/>
              </a:rPr>
              <a:t>Relación por la que dos o más personas o cosas dependen unas de otras.</a:t>
            </a:r>
            <a:endParaRPr lang="en-US" sz="1200" kern="1200" dirty="0" smtClean="0">
              <a:ln w="18415" cmpd="sng">
                <a:solidFill>
                  <a:srgbClr val="FFFFFF"/>
                </a:solidFill>
                <a:prstDash val="solid"/>
              </a:ln>
              <a:solidFill>
                <a:schemeClr val="tx1"/>
              </a:solidFill>
              <a:latin typeface="+mn-lt"/>
              <a:ea typeface="+mn-ea"/>
              <a:cs typeface="+mn-cs"/>
            </a:endParaRPr>
          </a:p>
          <a:p>
            <a:r>
              <a:rPr lang="en-US" sz="1200" dirty="0" smtClean="0">
                <a:ln w="18415" cmpd="sng">
                  <a:solidFill>
                    <a:srgbClr val="FFFFFF"/>
                  </a:solidFill>
                  <a:prstDash val="solid"/>
                </a:ln>
                <a:latin typeface="AR DARLING" panose="02000000000000000000" pitchFamily="2" charset="0"/>
              </a:rPr>
              <a:t>DIOS CREO EL SEXO</a:t>
            </a:r>
          </a:p>
          <a:p>
            <a:r>
              <a:rPr lang="en-US" sz="1200" kern="1200" dirty="0" smtClean="0">
                <a:ln w="18415" cmpd="sng">
                  <a:solidFill>
                    <a:srgbClr val="FFFFFF"/>
                  </a:solidFill>
                  <a:prstDash val="solid"/>
                </a:ln>
                <a:solidFill>
                  <a:schemeClr val="tx1"/>
                </a:solidFill>
                <a:latin typeface="+mn-lt"/>
                <a:ea typeface="+mn-ea"/>
                <a:cs typeface="+mn-cs"/>
              </a:rPr>
              <a:t> </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El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sexo</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fue</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creado</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 para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una</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 sola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cosa</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 y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una</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 sola </a:t>
            </a:r>
            <a:r>
              <a:rPr lang="en-US" sz="1200" dirty="0" err="1" smtClean="0">
                <a:ln w="18415" cmpd="sng">
                  <a:solidFill>
                    <a:srgbClr val="FFFFFF"/>
                  </a:solidFill>
                  <a:prstDash val="solid"/>
                </a:ln>
                <a:latin typeface="Times New Roman" panose="02020603050405020304" pitchFamily="18" charset="0"/>
                <a:cs typeface="Times New Roman" panose="02020603050405020304" pitchFamily="18" charset="0"/>
              </a:rPr>
              <a:t>situación</a:t>
            </a:r>
            <a:r>
              <a:rPr lang="en-US" sz="1200" dirty="0" smtClean="0">
                <a:ln w="18415" cmpd="sng">
                  <a:solidFill>
                    <a:srgbClr val="FFFFFF"/>
                  </a:solidFill>
                  <a:prstDash val="solid"/>
                </a:ln>
                <a:latin typeface="Times New Roman" panose="02020603050405020304" pitchFamily="18" charset="0"/>
                <a:cs typeface="Times New Roman" panose="02020603050405020304" pitchFamily="18" charset="0"/>
              </a:rPr>
              <a:t>.</a:t>
            </a:r>
          </a:p>
          <a:p>
            <a:pPr>
              <a:buNone/>
            </a:pPr>
            <a:r>
              <a:rPr lang="en-US" sz="1200" kern="1200" dirty="0" smtClean="0">
                <a:ln w="18415" cmpd="sng">
                  <a:solidFill>
                    <a:srgbClr val="FFFFFF"/>
                  </a:solidFill>
                  <a:prstDash val="solid"/>
                </a:ln>
                <a:solidFill>
                  <a:schemeClr val="tx1"/>
                </a:solidFill>
                <a:latin typeface="+mn-lt"/>
                <a:ea typeface="+mn-ea"/>
                <a:cs typeface="+mn-cs"/>
              </a:rPr>
              <a:t>		PARA EL MATRIMONIO</a:t>
            </a:r>
          </a:p>
          <a:p>
            <a:r>
              <a:rPr lang="en-US" sz="1200" kern="1200" dirty="0" smtClean="0">
                <a:ln w="18415" cmpd="sng">
                  <a:solidFill>
                    <a:srgbClr val="FFFFFF"/>
                  </a:solidFill>
                  <a:prstDash val="solid"/>
                </a:ln>
                <a:solidFill>
                  <a:schemeClr val="tx1"/>
                </a:solidFill>
                <a:latin typeface="+mn-lt"/>
                <a:ea typeface="+mn-ea"/>
                <a:cs typeface="+mn-cs"/>
              </a:rPr>
              <a:t>El </a:t>
            </a:r>
            <a:r>
              <a:rPr lang="en-US" sz="1200" kern="1200" dirty="0" err="1" smtClean="0">
                <a:ln w="18415" cmpd="sng">
                  <a:solidFill>
                    <a:srgbClr val="FFFFFF"/>
                  </a:solidFill>
                  <a:prstDash val="solid"/>
                </a:ln>
                <a:solidFill>
                  <a:schemeClr val="tx1"/>
                </a:solidFill>
                <a:latin typeface="+mn-lt"/>
                <a:ea typeface="+mn-ea"/>
                <a:cs typeface="+mn-cs"/>
              </a:rPr>
              <a:t>sexo</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puede</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ser</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todo</a:t>
            </a:r>
            <a:r>
              <a:rPr lang="en-US" sz="1200" kern="1200" dirty="0" smtClean="0">
                <a:ln w="18415" cmpd="sng">
                  <a:solidFill>
                    <a:srgbClr val="FFFFFF"/>
                  </a:solidFill>
                  <a:prstDash val="solid"/>
                </a:ln>
                <a:solidFill>
                  <a:schemeClr val="tx1"/>
                </a:solidFill>
                <a:latin typeface="+mn-lt"/>
                <a:ea typeface="+mn-ea"/>
                <a:cs typeface="+mn-cs"/>
              </a:rPr>
              <a:t> lo que </a:t>
            </a:r>
            <a:r>
              <a:rPr lang="en-US" sz="1200" kern="1200" dirty="0" err="1" smtClean="0">
                <a:ln w="18415" cmpd="sng">
                  <a:solidFill>
                    <a:srgbClr val="FFFFFF"/>
                  </a:solidFill>
                  <a:prstDash val="solid"/>
                </a:ln>
                <a:solidFill>
                  <a:schemeClr val="tx1"/>
                </a:solidFill>
                <a:latin typeface="+mn-lt"/>
                <a:ea typeface="+mn-ea"/>
                <a:cs typeface="+mn-cs"/>
              </a:rPr>
              <a:t>puede</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ser</a:t>
            </a:r>
            <a:r>
              <a:rPr lang="en-US" sz="1200" kern="1200" dirty="0" smtClean="0">
                <a:ln w="18415" cmpd="sng">
                  <a:solidFill>
                    <a:srgbClr val="FFFFFF"/>
                  </a:solidFill>
                  <a:prstDash val="solid"/>
                </a:ln>
                <a:solidFill>
                  <a:schemeClr val="tx1"/>
                </a:solidFill>
                <a:latin typeface="+mn-lt"/>
                <a:ea typeface="+mn-ea"/>
                <a:cs typeface="+mn-cs"/>
              </a:rPr>
              <a:t>  y </a:t>
            </a:r>
            <a:r>
              <a:rPr lang="en-US" sz="1200" kern="1200" dirty="0" err="1" smtClean="0">
                <a:ln w="18415" cmpd="sng">
                  <a:solidFill>
                    <a:srgbClr val="FFFFFF"/>
                  </a:solidFill>
                  <a:prstDash val="solid"/>
                </a:ln>
                <a:solidFill>
                  <a:schemeClr val="tx1"/>
                </a:solidFill>
                <a:latin typeface="+mn-lt"/>
                <a:ea typeface="+mn-ea"/>
                <a:cs typeface="+mn-cs"/>
              </a:rPr>
              <a:t>en</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una</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unica</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situación</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es</a:t>
            </a:r>
            <a:r>
              <a:rPr lang="en-US" sz="1200" kern="1200" dirty="0" smtClean="0">
                <a:ln w="18415" cmpd="sng">
                  <a:solidFill>
                    <a:srgbClr val="FFFFFF"/>
                  </a:solidFill>
                  <a:prstDash val="solid"/>
                </a:ln>
                <a:solidFill>
                  <a:schemeClr val="tx1"/>
                </a:solidFill>
                <a:latin typeface="+mn-lt"/>
                <a:ea typeface="+mn-ea"/>
                <a:cs typeface="+mn-cs"/>
              </a:rPr>
              <a:t>:</a:t>
            </a:r>
          </a:p>
          <a:p>
            <a:pPr>
              <a:buNone/>
            </a:pPr>
            <a:r>
              <a:rPr lang="en-US" sz="1200" kern="1200" dirty="0" smtClean="0">
                <a:ln w="18415" cmpd="sng">
                  <a:solidFill>
                    <a:srgbClr val="FFFFFF"/>
                  </a:solidFill>
                  <a:prstDash val="solid"/>
                </a:ln>
                <a:solidFill>
                  <a:schemeClr val="tx1"/>
                </a:solidFill>
                <a:latin typeface="+mn-lt"/>
                <a:ea typeface="+mn-ea"/>
                <a:cs typeface="+mn-cs"/>
              </a:rPr>
              <a:t>		PARA EL MATRIMONIO</a:t>
            </a:r>
          </a:p>
          <a:p>
            <a:pPr>
              <a:buNone/>
            </a:pPr>
            <a:r>
              <a:rPr lang="en-US" sz="1200" kern="1200" dirty="0" smtClean="0">
                <a:ln w="18415" cmpd="sng">
                  <a:solidFill>
                    <a:srgbClr val="FFFFFF"/>
                  </a:solidFill>
                  <a:prstDash val="solid"/>
                </a:ln>
                <a:solidFill>
                  <a:schemeClr val="tx1"/>
                </a:solidFill>
                <a:latin typeface="+mn-lt"/>
                <a:ea typeface="+mn-ea"/>
                <a:cs typeface="+mn-cs"/>
              </a:rPr>
              <a:t>El </a:t>
            </a:r>
            <a:r>
              <a:rPr lang="en-US" sz="1200" kern="1200" dirty="0" err="1" smtClean="0">
                <a:ln w="18415" cmpd="sng">
                  <a:solidFill>
                    <a:srgbClr val="FFFFFF"/>
                  </a:solidFill>
                  <a:prstDash val="solid"/>
                </a:ln>
                <a:solidFill>
                  <a:schemeClr val="tx1"/>
                </a:solidFill>
                <a:latin typeface="+mn-lt"/>
                <a:ea typeface="+mn-ea"/>
                <a:cs typeface="+mn-cs"/>
              </a:rPr>
              <a:t>propósito</a:t>
            </a:r>
            <a:r>
              <a:rPr lang="en-US" sz="1200" kern="1200" dirty="0" smtClean="0">
                <a:ln w="18415" cmpd="sng">
                  <a:solidFill>
                    <a:srgbClr val="FFFFFF"/>
                  </a:solidFill>
                  <a:prstDash val="solid"/>
                </a:ln>
                <a:solidFill>
                  <a:schemeClr val="tx1"/>
                </a:solidFill>
                <a:latin typeface="+mn-lt"/>
                <a:ea typeface="+mn-ea"/>
                <a:cs typeface="+mn-cs"/>
              </a:rPr>
              <a:t> del </a:t>
            </a:r>
            <a:r>
              <a:rPr lang="en-US" sz="1200" kern="1200" dirty="0" err="1" smtClean="0">
                <a:ln w="18415" cmpd="sng">
                  <a:solidFill>
                    <a:srgbClr val="FFFFFF"/>
                  </a:solidFill>
                  <a:prstDash val="solid"/>
                </a:ln>
                <a:solidFill>
                  <a:schemeClr val="tx1"/>
                </a:solidFill>
                <a:latin typeface="+mn-lt"/>
                <a:ea typeface="+mn-ea"/>
                <a:cs typeface="+mn-cs"/>
              </a:rPr>
              <a:t>sexo</a:t>
            </a:r>
            <a:r>
              <a:rPr lang="en-US" sz="1200" kern="1200" dirty="0" smtClean="0">
                <a:ln w="18415" cmpd="sng">
                  <a:solidFill>
                    <a:srgbClr val="FFFFFF"/>
                  </a:solidFill>
                  <a:prstDash val="solid"/>
                </a:ln>
                <a:solidFill>
                  <a:schemeClr val="tx1"/>
                </a:solidFill>
                <a:latin typeface="+mn-lt"/>
                <a:ea typeface="+mn-ea"/>
                <a:cs typeface="+mn-cs"/>
              </a:rPr>
              <a:t> no </a:t>
            </a:r>
            <a:r>
              <a:rPr lang="en-US" sz="1200" kern="1200" dirty="0" err="1" smtClean="0">
                <a:ln w="18415" cmpd="sng">
                  <a:solidFill>
                    <a:srgbClr val="FFFFFF"/>
                  </a:solidFill>
                  <a:prstDash val="solid"/>
                </a:ln>
                <a:solidFill>
                  <a:schemeClr val="tx1"/>
                </a:solidFill>
                <a:latin typeface="+mn-lt"/>
                <a:ea typeface="+mn-ea"/>
                <a:cs typeface="+mn-cs"/>
              </a:rPr>
              <a:t>es</a:t>
            </a:r>
            <a:r>
              <a:rPr lang="en-US" sz="1200" kern="1200" dirty="0" smtClean="0">
                <a:ln w="18415" cmpd="sng">
                  <a:solidFill>
                    <a:srgbClr val="FFFFFF"/>
                  </a:solidFill>
                  <a:prstDash val="solid"/>
                </a:ln>
                <a:solidFill>
                  <a:schemeClr val="tx1"/>
                </a:solidFill>
                <a:latin typeface="+mn-lt"/>
                <a:ea typeface="+mn-ea"/>
                <a:cs typeface="+mn-cs"/>
              </a:rPr>
              <a:t> solo para </a:t>
            </a:r>
            <a:r>
              <a:rPr lang="en-US" sz="1200" kern="1200" dirty="0" err="1" smtClean="0">
                <a:ln w="18415" cmpd="sng">
                  <a:solidFill>
                    <a:srgbClr val="FFFFFF"/>
                  </a:solidFill>
                  <a:prstDash val="solid"/>
                </a:ln>
                <a:solidFill>
                  <a:schemeClr val="tx1"/>
                </a:solidFill>
                <a:latin typeface="+mn-lt"/>
                <a:ea typeface="+mn-ea"/>
                <a:cs typeface="+mn-cs"/>
              </a:rPr>
              <a:t>reproducir</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seres</a:t>
            </a:r>
            <a:r>
              <a:rPr lang="en-US" sz="1200" kern="1200" dirty="0" smtClean="0">
                <a:ln w="18415" cmpd="sng">
                  <a:solidFill>
                    <a:srgbClr val="FFFFFF"/>
                  </a:solidFill>
                  <a:prstDash val="solid"/>
                </a:ln>
                <a:solidFill>
                  <a:schemeClr val="tx1"/>
                </a:solidFill>
                <a:latin typeface="+mn-lt"/>
                <a:ea typeface="+mn-ea"/>
                <a:cs typeface="+mn-cs"/>
              </a:rPr>
              <a:t> . El </a:t>
            </a:r>
            <a:r>
              <a:rPr lang="en-US" sz="1200" kern="1200" dirty="0" err="1" smtClean="0">
                <a:ln w="18415" cmpd="sng">
                  <a:solidFill>
                    <a:srgbClr val="FFFFFF"/>
                  </a:solidFill>
                  <a:prstDash val="solid"/>
                </a:ln>
                <a:solidFill>
                  <a:schemeClr val="tx1"/>
                </a:solidFill>
                <a:latin typeface="+mn-lt"/>
                <a:ea typeface="+mn-ea"/>
                <a:cs typeface="+mn-cs"/>
              </a:rPr>
              <a:t>sexo</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es</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una</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expresión</a:t>
            </a:r>
            <a:r>
              <a:rPr lang="en-US" sz="1200" kern="1200" dirty="0" smtClean="0">
                <a:ln w="18415" cmpd="sng">
                  <a:solidFill>
                    <a:srgbClr val="FFFFFF"/>
                  </a:solidFill>
                  <a:prstDash val="solid"/>
                </a:ln>
                <a:solidFill>
                  <a:schemeClr val="tx1"/>
                </a:solidFill>
                <a:latin typeface="+mn-lt"/>
                <a:ea typeface="+mn-ea"/>
                <a:cs typeface="+mn-cs"/>
              </a:rPr>
              <a:t> de </a:t>
            </a:r>
            <a:r>
              <a:rPr lang="en-US" sz="1200" kern="1200" dirty="0" err="1" smtClean="0">
                <a:ln w="18415" cmpd="sng">
                  <a:solidFill>
                    <a:srgbClr val="FFFFFF"/>
                  </a:solidFill>
                  <a:prstDash val="solid"/>
                </a:ln>
                <a:solidFill>
                  <a:schemeClr val="tx1"/>
                </a:solidFill>
                <a:latin typeface="+mn-lt"/>
                <a:ea typeface="+mn-ea"/>
                <a:cs typeface="+mn-cs"/>
              </a:rPr>
              <a:t>compromiso</a:t>
            </a:r>
            <a:r>
              <a:rPr lang="en-US" sz="1200" kern="1200" dirty="0" smtClean="0">
                <a:ln w="18415" cmpd="sng">
                  <a:solidFill>
                    <a:srgbClr val="FFFFFF"/>
                  </a:solidFill>
                  <a:prstDash val="solid"/>
                </a:ln>
                <a:solidFill>
                  <a:schemeClr val="tx1"/>
                </a:solidFill>
                <a:latin typeface="+mn-lt"/>
                <a:ea typeface="+mn-ea"/>
                <a:cs typeface="+mn-cs"/>
              </a:rPr>
              <a:t>, </a:t>
            </a:r>
            <a:r>
              <a:rPr lang="en-US" sz="1200" kern="1200" dirty="0" err="1" smtClean="0">
                <a:ln w="18415" cmpd="sng">
                  <a:solidFill>
                    <a:srgbClr val="FFFFFF"/>
                  </a:solidFill>
                  <a:prstDash val="solid"/>
                </a:ln>
                <a:solidFill>
                  <a:schemeClr val="tx1"/>
                </a:solidFill>
                <a:latin typeface="+mn-lt"/>
                <a:ea typeface="+mn-ea"/>
                <a:cs typeface="+mn-cs"/>
              </a:rPr>
              <a:t>confianza</a:t>
            </a:r>
            <a:r>
              <a:rPr lang="en-US" sz="1200" kern="1200" dirty="0" smtClean="0">
                <a:ln w="18415" cmpd="sng">
                  <a:solidFill>
                    <a:srgbClr val="FFFFFF"/>
                  </a:solidFill>
                  <a:prstDash val="solid"/>
                </a:ln>
                <a:solidFill>
                  <a:schemeClr val="tx1"/>
                </a:solidFill>
                <a:latin typeface="+mn-lt"/>
                <a:ea typeface="+mn-ea"/>
                <a:cs typeface="+mn-cs"/>
              </a:rPr>
              <a:t> e </a:t>
            </a:r>
            <a:r>
              <a:rPr lang="en-US" sz="1200" kern="1200" dirty="0" err="1" smtClean="0">
                <a:ln w="18415" cmpd="sng">
                  <a:solidFill>
                    <a:srgbClr val="FFFFFF"/>
                  </a:solidFill>
                  <a:prstDash val="solid"/>
                </a:ln>
                <a:solidFill>
                  <a:schemeClr val="tx1"/>
                </a:solidFill>
                <a:latin typeface="+mn-lt"/>
                <a:ea typeface="+mn-ea"/>
                <a:cs typeface="+mn-cs"/>
              </a:rPr>
              <a:t>interdependencia</a:t>
            </a:r>
            <a:r>
              <a:rPr lang="en-US" sz="1200" kern="1200" dirty="0" smtClean="0">
                <a:ln w="18415" cmpd="sng">
                  <a:solidFill>
                    <a:srgbClr val="FFFFFF"/>
                  </a:solidFill>
                  <a:prstDash val="solid"/>
                </a:ln>
                <a:solidFill>
                  <a:schemeClr val="tx1"/>
                </a:solidFill>
                <a:latin typeface="+mn-lt"/>
                <a:ea typeface="+mn-ea"/>
                <a:cs typeface="+mn-cs"/>
              </a:rPr>
              <a:t> que solo </a:t>
            </a:r>
            <a:r>
              <a:rPr lang="en-US" sz="1200" kern="1200" dirty="0" err="1" smtClean="0">
                <a:ln w="18415" cmpd="sng">
                  <a:solidFill>
                    <a:srgbClr val="FFFFFF"/>
                  </a:solidFill>
                  <a:prstDash val="solid"/>
                </a:ln>
                <a:solidFill>
                  <a:schemeClr val="tx1"/>
                </a:solidFill>
                <a:latin typeface="+mn-lt"/>
                <a:ea typeface="+mn-ea"/>
                <a:cs typeface="+mn-cs"/>
              </a:rPr>
              <a:t>los</a:t>
            </a:r>
            <a:r>
              <a:rPr lang="en-US" sz="1200" kern="1200" dirty="0" smtClean="0">
                <a:ln w="18415" cmpd="sng">
                  <a:solidFill>
                    <a:srgbClr val="FFFFFF"/>
                  </a:solidFill>
                  <a:prstDash val="solid"/>
                </a:ln>
                <a:solidFill>
                  <a:schemeClr val="tx1"/>
                </a:solidFill>
                <a:latin typeface="+mn-lt"/>
                <a:ea typeface="+mn-ea"/>
                <a:cs typeface="+mn-cs"/>
              </a:rPr>
              <a:t> define :</a:t>
            </a:r>
          </a:p>
          <a:p>
            <a:pPr algn="ctr">
              <a:buNone/>
            </a:pPr>
            <a:r>
              <a:rPr lang="en-US" sz="1200" kern="1200" dirty="0" smtClean="0">
                <a:ln w="18415" cmpd="sng">
                  <a:solidFill>
                    <a:srgbClr val="FFFFFF"/>
                  </a:solidFill>
                  <a:prstDash val="solid"/>
                </a:ln>
                <a:solidFill>
                  <a:schemeClr val="tx1"/>
                </a:solidFill>
                <a:latin typeface="+mn-lt"/>
                <a:ea typeface="+mn-ea"/>
                <a:cs typeface="+mn-cs"/>
              </a:rPr>
              <a:t>EL MATRIMONIO</a:t>
            </a:r>
          </a:p>
          <a:p>
            <a:endParaRPr lang="en-US" dirty="0" smtClean="0"/>
          </a:p>
          <a:p>
            <a:endParaRPr lang="en-US" dirty="0" smtClean="0"/>
          </a:p>
          <a:p>
            <a:r>
              <a:rPr lang="en-US" dirty="0" smtClean="0"/>
              <a:t>Lets get some facts </a:t>
            </a:r>
            <a:r>
              <a:rPr lang="en-US" dirty="0" err="1" smtClean="0"/>
              <a:t>strating</a:t>
            </a:r>
            <a:r>
              <a:rPr lang="en-US" dirty="0" smtClean="0"/>
              <a:t>. Humans did not create sex, God did. And since God created sex,</a:t>
            </a:r>
            <a:r>
              <a:rPr lang="en-US" baseline="0" dirty="0" smtClean="0"/>
              <a:t> he’s the one who understands it the best. </a:t>
            </a:r>
          </a:p>
          <a:p>
            <a:r>
              <a:rPr lang="en-US" baseline="0" dirty="0" smtClean="0"/>
              <a:t>(read the </a:t>
            </a:r>
            <a:r>
              <a:rPr lang="en-US" baseline="0" dirty="0" err="1" smtClean="0"/>
              <a:t>powerpoint</a:t>
            </a:r>
            <a:r>
              <a:rPr lang="en-US" baseline="0" dirty="0" smtClean="0"/>
              <a:t>)   People who are having sex can be divided into two groups, those who are married and those who aren’t. Some people would like to add a few more groups – those that are almost married, those who think they might get married, those who’ve discussed getting married etc… Those labels are just an attempt to blur the lines between two clear alternatives, something we are really good at. If the lines are blurred, it’s easy to make excuses for our decisions.  So if you don’t have the ring, ring, you should not do the ding, ding.</a:t>
            </a:r>
          </a:p>
          <a:p>
            <a:r>
              <a:rPr lang="en-US" baseline="0" dirty="0" smtClean="0"/>
              <a:t>God’s boundary provides the best and protects from the worst.  If you haven’t said I DO, you’d better not be doing it.</a:t>
            </a:r>
          </a:p>
          <a:p>
            <a:endParaRPr lang="en-US" baseline="0" dirty="0" smtClean="0"/>
          </a:p>
        </p:txBody>
      </p:sp>
      <p:sp>
        <p:nvSpPr>
          <p:cNvPr id="4" name="Slide Number Placeholder 3"/>
          <p:cNvSpPr>
            <a:spLocks noGrp="1"/>
          </p:cNvSpPr>
          <p:nvPr>
            <p:ph type="sldNum" sz="quarter" idx="10"/>
          </p:nvPr>
        </p:nvSpPr>
        <p:spPr/>
        <p:txBody>
          <a:bodyPr/>
          <a:lstStyle/>
          <a:p>
            <a:fld id="{B52C1556-4807-4F95-85B4-D865103B427B}" type="slidenum">
              <a:rPr lang="en-US" smtClean="0"/>
              <a:pPr/>
              <a:t>9</a:t>
            </a:fld>
            <a:endParaRPr lang="en-US"/>
          </a:p>
        </p:txBody>
      </p:sp>
    </p:spTree>
    <p:extLst>
      <p:ext uri="{BB962C8B-B14F-4D97-AF65-F5344CB8AC3E}">
        <p14:creationId xmlns:p14="http://schemas.microsoft.com/office/powerpoint/2010/main" val="341642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Teens</a:t>
            </a:r>
            <a:r>
              <a:rPr lang="en-US" baseline="0" dirty="0" smtClean="0"/>
              <a:t> often say “Get real, Oral sex isn’t really sex”  There isn’t a single married couple who would buy that line. Can you imagine a married man returning from a business trip, informing his wife he’d had oral sex with some stranger, and saying “But it’s no big deal because oral sex isn’t really sex.</a:t>
            </a:r>
          </a:p>
          <a:p>
            <a:r>
              <a:rPr lang="en-US" baseline="0" dirty="0" smtClean="0"/>
              <a:t>Or a married woman telling her husband “You know the guy who works with me and has an office besides mine? Well, some times we enjoy touching each other in the genital areas, but it’s okay because we never get </a:t>
            </a:r>
            <a:r>
              <a:rPr lang="en-US" baseline="0" dirty="0" err="1" smtClean="0"/>
              <a:t>toally</a:t>
            </a:r>
            <a:r>
              <a:rPr lang="en-US" baseline="0" dirty="0" smtClean="0"/>
              <a:t> naked and we never have intercourse, so it isn’t really sex.</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10</a:t>
            </a:fld>
            <a:endParaRPr lang="en-US"/>
          </a:p>
        </p:txBody>
      </p:sp>
    </p:spTree>
    <p:extLst>
      <p:ext uri="{BB962C8B-B14F-4D97-AF65-F5344CB8AC3E}">
        <p14:creationId xmlns:p14="http://schemas.microsoft.com/office/powerpoint/2010/main" val="246029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decision to have sex is exactly that – a</a:t>
            </a:r>
            <a:r>
              <a:rPr lang="en-US" baseline="0" dirty="0" smtClean="0"/>
              <a:t> decision.  It’s a choice. You can say “yes” or you can say “no”. You’re not a farm animal  that can’t help itself.  Some say “but, I didn’t mean to have sex, it just happened. Others say, “it was </a:t>
            </a:r>
            <a:r>
              <a:rPr lang="en-US" baseline="0" smtClean="0"/>
              <a:t>an accident”</a:t>
            </a:r>
            <a:endParaRPr lang="en-US" dirty="0"/>
          </a:p>
        </p:txBody>
      </p:sp>
      <p:sp>
        <p:nvSpPr>
          <p:cNvPr id="4" name="Slide Number Placeholder 3"/>
          <p:cNvSpPr>
            <a:spLocks noGrp="1"/>
          </p:cNvSpPr>
          <p:nvPr>
            <p:ph type="sldNum" sz="quarter" idx="10"/>
          </p:nvPr>
        </p:nvSpPr>
        <p:spPr/>
        <p:txBody>
          <a:bodyPr/>
          <a:lstStyle/>
          <a:p>
            <a:fld id="{B52C1556-4807-4F95-85B4-D865103B427B}" type="slidenum">
              <a:rPr lang="en-US" smtClean="0"/>
              <a:pPr/>
              <a:t>11</a:t>
            </a:fld>
            <a:endParaRPr lang="en-US"/>
          </a:p>
        </p:txBody>
      </p:sp>
    </p:spTree>
    <p:extLst>
      <p:ext uri="{BB962C8B-B14F-4D97-AF65-F5344CB8AC3E}">
        <p14:creationId xmlns:p14="http://schemas.microsoft.com/office/powerpoint/2010/main" val="271054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0EE2EA-8737-404E-9F9C-0389247358CD}" type="datetimeFigureOut">
              <a:rPr lang="en-US" smtClean="0"/>
              <a:pPr/>
              <a:t>9/17/2016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80E1341-CC81-4CCB-B631-B47EF5818C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EE2EA-8737-404E-9F9C-0389247358CD}"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EE2EA-8737-404E-9F9C-0389247358CD}"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EE2EA-8737-404E-9F9C-0389247358CD}"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0EE2EA-8737-404E-9F9C-0389247358CD}" type="datetimeFigureOut">
              <a:rPr lang="en-US" smtClean="0"/>
              <a:pPr/>
              <a:t>9/17/2016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E1341-CC81-4CCB-B631-B47EF5818C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0EE2EA-8737-404E-9F9C-0389247358CD}" type="datetimeFigureOut">
              <a:rPr lang="en-US" smtClean="0"/>
              <a:pPr/>
              <a:t>9/17/2016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0EE2EA-8737-404E-9F9C-0389247358CD}" type="datetimeFigureOut">
              <a:rPr lang="en-US" smtClean="0"/>
              <a:pPr/>
              <a:t>9/17/2016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0EE2EA-8737-404E-9F9C-0389247358CD}" type="datetimeFigureOut">
              <a:rPr lang="en-US" smtClean="0"/>
              <a:pPr/>
              <a:t>9/17/2016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EE2EA-8737-404E-9F9C-0389247358CD}" type="datetimeFigureOut">
              <a:rPr lang="en-US" smtClean="0"/>
              <a:pPr/>
              <a:t>9/17/2016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0EE2EA-8737-404E-9F9C-0389247358CD}" type="datetimeFigureOut">
              <a:rPr lang="en-US" smtClean="0"/>
              <a:pPr/>
              <a:t>9/17/2016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E1341-CC81-4CCB-B631-B47EF5818C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0EE2EA-8737-404E-9F9C-0389247358CD}" type="datetimeFigureOut">
              <a:rPr lang="en-US" smtClean="0"/>
              <a:pPr/>
              <a:t>9/17/2016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80E1341-CC81-4CCB-B631-B47EF5818CE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0EE2EA-8737-404E-9F9C-0389247358CD}" type="datetimeFigureOut">
              <a:rPr lang="en-US" smtClean="0"/>
              <a:pPr/>
              <a:t>9/17/2016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0E1341-CC81-4CCB-B631-B47EF5818CE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coylara@yahoo.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5362" name="Picture 2" descr="http://bankaccountwithoverdraft.com/images/DollarSigns.jpg"/>
          <p:cNvPicPr>
            <a:picLocks noChangeAspect="1" noChangeArrowheads="1"/>
          </p:cNvPicPr>
          <p:nvPr/>
        </p:nvPicPr>
        <p:blipFill>
          <a:blip r:embed="rId2"/>
          <a:srcRect/>
          <a:stretch>
            <a:fillRect/>
          </a:stretch>
        </p:blipFill>
        <p:spPr bwMode="auto">
          <a:xfrm>
            <a:off x="0" y="0"/>
            <a:ext cx="9173009" cy="6858000"/>
          </a:xfrm>
          <a:prstGeom prst="rect">
            <a:avLst/>
          </a:prstGeom>
          <a:noFill/>
        </p:spPr>
      </p:pic>
      <p:sp>
        <p:nvSpPr>
          <p:cNvPr id="5" name="TextBox 4"/>
          <p:cNvSpPr txBox="1"/>
          <p:nvPr/>
        </p:nvSpPr>
        <p:spPr>
          <a:xfrm>
            <a:off x="44249" y="643622"/>
            <a:ext cx="9144000" cy="5570756"/>
          </a:xfrm>
          <a:prstGeom prst="rect">
            <a:avLst/>
          </a:prstGeom>
          <a:noFill/>
        </p:spPr>
        <p:txBody>
          <a:bodyPr wrap="square" rtlCol="0">
            <a:spAutoFit/>
          </a:bodyPr>
          <a:lstStyle/>
          <a:p>
            <a:r>
              <a:rPr lang="en-US" sz="8000" dirty="0" smtClean="0">
                <a:solidFill>
                  <a:schemeClr val="bg1"/>
                </a:solidFill>
                <a:latin typeface="Bodoni MT Black" pitchFamily="18" charset="0"/>
              </a:rPr>
              <a:t>   </a:t>
            </a:r>
            <a:r>
              <a:rPr lang="en-US" sz="80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Bodoni MT Black" pitchFamily="18" charset="0"/>
              </a:rPr>
              <a:t>EL </a:t>
            </a:r>
          </a:p>
          <a:p>
            <a:r>
              <a:rPr lang="en-US" sz="8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Bodoni MT Black" pitchFamily="18" charset="0"/>
              </a:rPr>
              <a:t>	</a:t>
            </a:r>
            <a:r>
              <a:rPr lang="en-US" sz="80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Bodoni MT Black" pitchFamily="18" charset="0"/>
              </a:rPr>
              <a:t>	PRECIO 					DEL </a:t>
            </a:r>
          </a:p>
          <a:p>
            <a:r>
              <a:rPr lang="en-US" sz="8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Bodoni MT Black" pitchFamily="18" charset="0"/>
              </a:rPr>
              <a:t>	</a:t>
            </a:r>
            <a:r>
              <a:rPr lang="en-US" sz="80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Bodoni MT Black" pitchFamily="18" charset="0"/>
              </a:rPr>
              <a:t>			SEXO</a:t>
            </a:r>
            <a:endParaRPr lang="en-US" dirty="0">
              <a:solidFill>
                <a:srgbClr val="FF0000"/>
              </a:solidFill>
            </a:endParaRPr>
          </a:p>
          <a:p>
            <a:endParaRPr lang="en-US" dirty="0"/>
          </a:p>
          <a:p>
            <a:endParaRPr lang="en-US" dirty="0" smtClean="0"/>
          </a:p>
        </p:txBody>
      </p:sp>
      <p:sp>
        <p:nvSpPr>
          <p:cNvPr id="2" name="TextBox 1"/>
          <p:cNvSpPr txBox="1"/>
          <p:nvPr/>
        </p:nvSpPr>
        <p:spPr>
          <a:xfrm>
            <a:off x="228600" y="5933316"/>
            <a:ext cx="3505200" cy="830997"/>
          </a:xfrm>
          <a:prstGeom prst="rect">
            <a:avLst/>
          </a:prstGeom>
          <a:noFill/>
        </p:spPr>
        <p:txBody>
          <a:bodyPr wrap="square" rtlCol="0">
            <a:spAutoFit/>
          </a:bodyPr>
          <a:lstStyle/>
          <a:p>
            <a:r>
              <a:rPr lang="en-US" sz="2400" b="1" dirty="0"/>
              <a:t>Macoy </a:t>
            </a:r>
            <a:r>
              <a:rPr lang="en-US" sz="2400" b="1" dirty="0" smtClean="0"/>
              <a:t>Lara</a:t>
            </a:r>
          </a:p>
          <a:p>
            <a:r>
              <a:rPr lang="en-US" sz="2400" b="1" dirty="0" smtClean="0">
                <a:hlinkClick r:id="rId3"/>
              </a:rPr>
              <a:t>macoylara@yahoo.com</a:t>
            </a:r>
            <a:endParaRPr lang="en-US" sz="2400" b="1" dirty="0" smtClean="0"/>
          </a:p>
        </p:txBody>
      </p:sp>
    </p:spTree>
    <p:extLst>
      <p:ext uri="{BB962C8B-B14F-4D97-AF65-F5344CB8AC3E}">
        <p14:creationId xmlns:p14="http://schemas.microsoft.com/office/powerpoint/2010/main" val="334471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a:solidFill>
            <a:srgbClr val="FF0000"/>
          </a:solidFill>
        </p:spPr>
        <p:txBody>
          <a:bodyPr>
            <a:normAutofit fontScale="9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DEFINICION MEDICA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a:bodyPr>
          <a:lstStyle/>
          <a:p>
            <a:pPr algn="ctr">
              <a:buNone/>
            </a:pPr>
            <a:r>
              <a:rPr lang="en-US" sz="4000" b="1" dirty="0" smtClean="0"/>
              <a:t>La </a:t>
            </a:r>
            <a:r>
              <a:rPr lang="en-US" sz="4000" b="1" dirty="0" err="1" smtClean="0"/>
              <a:t>definición</a:t>
            </a:r>
            <a:r>
              <a:rPr lang="en-US" sz="4000" b="1" dirty="0" smtClean="0"/>
              <a:t> </a:t>
            </a:r>
            <a:r>
              <a:rPr lang="en-US" sz="4000" b="1" dirty="0" err="1" smtClean="0"/>
              <a:t>médica</a:t>
            </a:r>
            <a:r>
              <a:rPr lang="en-US" sz="4000" b="1" dirty="0" smtClean="0"/>
              <a:t> define al </a:t>
            </a:r>
            <a:r>
              <a:rPr lang="en-US" sz="4000" b="1" dirty="0" err="1" smtClean="0"/>
              <a:t>sexo</a:t>
            </a:r>
            <a:r>
              <a:rPr lang="en-US" sz="4000" b="1" dirty="0" smtClean="0"/>
              <a:t> </a:t>
            </a:r>
            <a:r>
              <a:rPr lang="en-US" sz="4000" b="1" dirty="0" err="1" smtClean="0"/>
              <a:t>como</a:t>
            </a:r>
            <a:r>
              <a:rPr lang="en-US" sz="4000" b="1" dirty="0" smtClean="0"/>
              <a:t> </a:t>
            </a:r>
            <a:r>
              <a:rPr lang="en-US" sz="4000" b="1" dirty="0" err="1" smtClean="0"/>
              <a:t>esto</a:t>
            </a:r>
            <a:r>
              <a:rPr lang="en-US" sz="4000" b="1" dirty="0" smtClean="0"/>
              <a:t>:</a:t>
            </a:r>
          </a:p>
          <a:p>
            <a:pPr algn="ctr">
              <a:buNone/>
            </a:pPr>
            <a:r>
              <a:rPr lang="en-US" sz="4000" b="1" dirty="0" err="1" smtClean="0"/>
              <a:t>Cualquier</a:t>
            </a:r>
            <a:r>
              <a:rPr lang="en-US" sz="4000" b="1" dirty="0" smtClean="0"/>
              <a:t> </a:t>
            </a:r>
            <a:r>
              <a:rPr lang="en-US" sz="4000" b="1" dirty="0" err="1" smtClean="0"/>
              <a:t>contacto</a:t>
            </a:r>
            <a:r>
              <a:rPr lang="en-US" sz="4000" b="1" dirty="0" smtClean="0"/>
              <a:t> genital, </a:t>
            </a:r>
            <a:r>
              <a:rPr lang="en-US" sz="4000" b="1" dirty="0" err="1" smtClean="0"/>
              <a:t>ya</a:t>
            </a:r>
            <a:r>
              <a:rPr lang="en-US" sz="4000" b="1" dirty="0" smtClean="0"/>
              <a:t> sea de </a:t>
            </a:r>
            <a:r>
              <a:rPr lang="en-US" sz="4000" b="1" dirty="0" err="1" smtClean="0"/>
              <a:t>boca</a:t>
            </a:r>
            <a:r>
              <a:rPr lang="en-US" sz="4000" b="1" dirty="0" smtClean="0"/>
              <a:t> a </a:t>
            </a:r>
            <a:r>
              <a:rPr lang="en-US" sz="4000" b="1" dirty="0" err="1" smtClean="0"/>
              <a:t>boca</a:t>
            </a:r>
            <a:r>
              <a:rPr lang="en-US" sz="4000" b="1" dirty="0" smtClean="0"/>
              <a:t> o genital con genital </a:t>
            </a:r>
            <a:r>
              <a:rPr lang="en-US" sz="4000" b="1" dirty="0" err="1" smtClean="0"/>
              <a:t>es</a:t>
            </a:r>
            <a:r>
              <a:rPr lang="en-US" sz="4000" b="1" dirty="0" smtClean="0"/>
              <a:t> </a:t>
            </a:r>
            <a:r>
              <a:rPr lang="en-US" sz="4000" b="1" dirty="0" err="1" smtClean="0"/>
              <a:t>sexo</a:t>
            </a:r>
            <a:r>
              <a:rPr lang="en-US" sz="4000" b="1" dirty="0" smtClean="0"/>
              <a:t>.</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dirty="0" smtClean="0"/>
              <a:t>DECISION</a:t>
            </a:r>
            <a:endParaRPr lang="en-US" dirty="0"/>
          </a:p>
        </p:txBody>
      </p:sp>
      <p:sp>
        <p:nvSpPr>
          <p:cNvPr id="3" name="Content Placeholder 2"/>
          <p:cNvSpPr>
            <a:spLocks noGrp="1"/>
          </p:cNvSpPr>
          <p:nvPr>
            <p:ph idx="1"/>
          </p:nvPr>
        </p:nvSpPr>
        <p:spPr/>
        <p:txBody>
          <a:bodyPr>
            <a:normAutofit/>
          </a:bodyPr>
          <a:lstStyle/>
          <a:p>
            <a:r>
              <a:rPr lang="en-US" sz="4400" dirty="0" smtClean="0"/>
              <a:t>La </a:t>
            </a:r>
            <a:r>
              <a:rPr lang="en-US" sz="4400" dirty="0" err="1" smtClean="0"/>
              <a:t>decisión</a:t>
            </a:r>
            <a:r>
              <a:rPr lang="en-US" sz="4400" dirty="0" smtClean="0"/>
              <a:t> de </a:t>
            </a:r>
            <a:r>
              <a:rPr lang="en-US" sz="4400" dirty="0" err="1" smtClean="0"/>
              <a:t>tener</a:t>
            </a:r>
            <a:r>
              <a:rPr lang="en-US" sz="4400" dirty="0" smtClean="0"/>
              <a:t> </a:t>
            </a:r>
            <a:r>
              <a:rPr lang="en-US" sz="4400" dirty="0" err="1" smtClean="0"/>
              <a:t>sexo</a:t>
            </a:r>
            <a:r>
              <a:rPr lang="en-US" sz="4400" dirty="0" smtClean="0"/>
              <a:t>, </a:t>
            </a:r>
            <a:r>
              <a:rPr lang="en-US" sz="4400" dirty="0" err="1" smtClean="0"/>
              <a:t>es</a:t>
            </a:r>
            <a:r>
              <a:rPr lang="en-US" sz="4400" dirty="0" smtClean="0"/>
              <a:t> </a:t>
            </a:r>
            <a:r>
              <a:rPr lang="en-US" sz="4400" dirty="0" err="1" smtClean="0"/>
              <a:t>exactamente</a:t>
            </a:r>
            <a:r>
              <a:rPr lang="en-US" sz="4400" dirty="0" smtClean="0"/>
              <a:t>  </a:t>
            </a:r>
            <a:r>
              <a:rPr lang="en-US" sz="4400" dirty="0" err="1" smtClean="0"/>
              <a:t>eso</a:t>
            </a:r>
            <a:r>
              <a:rPr lang="en-US" sz="4400" dirty="0" smtClean="0"/>
              <a:t> – </a:t>
            </a:r>
            <a:r>
              <a:rPr lang="en-US" sz="4400" dirty="0" err="1" smtClean="0"/>
              <a:t>una</a:t>
            </a:r>
            <a:r>
              <a:rPr lang="en-US" sz="4400" dirty="0" smtClean="0"/>
              <a:t> </a:t>
            </a:r>
            <a:r>
              <a:rPr lang="en-US" sz="4400" dirty="0" err="1" smtClean="0"/>
              <a:t>decisión</a:t>
            </a:r>
            <a:endParaRPr lang="en-US" sz="4400" dirty="0" smtClean="0"/>
          </a:p>
          <a:p>
            <a:r>
              <a:rPr lang="en-US" sz="4400" dirty="0" smtClean="0"/>
              <a:t>¿</a:t>
            </a:r>
            <a:r>
              <a:rPr lang="en-US" sz="4400" dirty="0" err="1" smtClean="0"/>
              <a:t>Accidente</a:t>
            </a:r>
            <a:r>
              <a:rPr lang="en-US" sz="4400" dirty="0" smtClean="0"/>
              <a:t>?</a:t>
            </a:r>
          </a:p>
          <a:p>
            <a:r>
              <a:rPr lang="en-US" sz="4400" dirty="0" err="1" smtClean="0"/>
              <a:t>Existe</a:t>
            </a:r>
            <a:r>
              <a:rPr lang="en-US" sz="4400" dirty="0" smtClean="0"/>
              <a:t> un </a:t>
            </a:r>
            <a:r>
              <a:rPr lang="en-US" sz="4400" dirty="0" err="1" smtClean="0"/>
              <a:t>costo</a:t>
            </a:r>
            <a:r>
              <a:rPr lang="en-US" sz="4400" dirty="0" smtClean="0"/>
              <a:t> </a:t>
            </a:r>
            <a:r>
              <a:rPr lang="en-US" sz="4400" dirty="0" err="1" smtClean="0"/>
              <a:t>para</a:t>
            </a:r>
            <a:r>
              <a:rPr lang="en-US" sz="4400" dirty="0" smtClean="0"/>
              <a:t> </a:t>
            </a:r>
            <a:r>
              <a:rPr lang="en-US" sz="4400" dirty="0" err="1" smtClean="0"/>
              <a:t>todo</a:t>
            </a:r>
            <a:r>
              <a:rPr lang="en-US" sz="4400" dirty="0" smtClean="0"/>
              <a:t>.</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6488"/>
          </a:xfrm>
        </p:spPr>
        <p:txBody>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PRECIO</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a:bodyPr>
          <a:lstStyle/>
          <a:p>
            <a:r>
              <a:rPr lang="en-US" sz="4400" dirty="0" smtClean="0"/>
              <a:t>No </a:t>
            </a:r>
            <a:r>
              <a:rPr lang="en-US" sz="4400" dirty="0" err="1" smtClean="0"/>
              <a:t>existe</a:t>
            </a:r>
            <a:r>
              <a:rPr lang="en-US" sz="4400" dirty="0" smtClean="0"/>
              <a:t> </a:t>
            </a:r>
            <a:r>
              <a:rPr lang="en-US" sz="4400" dirty="0" err="1" smtClean="0"/>
              <a:t>tal</a:t>
            </a:r>
            <a:r>
              <a:rPr lang="en-US" sz="4400" dirty="0" smtClean="0"/>
              <a:t> </a:t>
            </a:r>
            <a:r>
              <a:rPr lang="en-US" sz="4400" dirty="0" err="1" smtClean="0"/>
              <a:t>cosa</a:t>
            </a:r>
            <a:r>
              <a:rPr lang="en-US" sz="4400" dirty="0" smtClean="0"/>
              <a:t> </a:t>
            </a:r>
            <a:r>
              <a:rPr lang="en-US" sz="4400" dirty="0" err="1" smtClean="0"/>
              <a:t>como</a:t>
            </a:r>
            <a:r>
              <a:rPr lang="en-US" sz="4400" dirty="0" smtClean="0"/>
              <a:t> “free lunch”</a:t>
            </a:r>
          </a:p>
          <a:p>
            <a:r>
              <a:rPr lang="en-US" sz="4400" dirty="0" smtClean="0"/>
              <a:t>La </a:t>
            </a:r>
            <a:r>
              <a:rPr lang="en-US" sz="4400" dirty="0" err="1" smtClean="0"/>
              <a:t>abstinencia</a:t>
            </a:r>
            <a:r>
              <a:rPr lang="en-US" sz="4400" dirty="0" smtClean="0"/>
              <a:t> </a:t>
            </a:r>
            <a:r>
              <a:rPr lang="en-US" sz="4400" dirty="0" err="1" smtClean="0"/>
              <a:t>también</a:t>
            </a:r>
            <a:r>
              <a:rPr lang="en-US" sz="4400" dirty="0" smtClean="0"/>
              <a:t> </a:t>
            </a:r>
            <a:r>
              <a:rPr lang="en-US" sz="4400" dirty="0" err="1" smtClean="0"/>
              <a:t>tiene</a:t>
            </a:r>
            <a:r>
              <a:rPr lang="en-US" sz="4400" dirty="0" smtClean="0"/>
              <a:t> un </a:t>
            </a:r>
            <a:r>
              <a:rPr lang="en-US" sz="4400" dirty="0" err="1" smtClean="0"/>
              <a:t>precio</a:t>
            </a:r>
            <a:r>
              <a:rPr lang="en-US" sz="4400" dirty="0" smtClean="0"/>
              <a:t>.</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La </a:t>
            </a:r>
            <a:r>
              <a:rPr lang="en-US" sz="3600" dirty="0" err="1" smtClean="0"/>
              <a:t>abstinencia</a:t>
            </a:r>
            <a:r>
              <a:rPr lang="en-US" sz="3600" dirty="0" smtClean="0"/>
              <a:t> los </a:t>
            </a:r>
            <a:r>
              <a:rPr lang="en-US" sz="3600" dirty="0" err="1" smtClean="0"/>
              <a:t>libera</a:t>
            </a:r>
            <a:r>
              <a:rPr lang="en-US" sz="3600" dirty="0" smtClean="0"/>
              <a:t> de </a:t>
            </a:r>
            <a:r>
              <a:rPr lang="en-US" sz="3600" dirty="0" err="1" smtClean="0"/>
              <a:t>miedo</a:t>
            </a:r>
            <a:r>
              <a:rPr lang="en-US" sz="3600" dirty="0" smtClean="0"/>
              <a:t> y el </a:t>
            </a:r>
            <a:r>
              <a:rPr lang="en-US" sz="3600" dirty="0" err="1" smtClean="0"/>
              <a:t>peligro</a:t>
            </a:r>
            <a:r>
              <a:rPr lang="en-US" sz="3600" dirty="0" smtClean="0"/>
              <a:t>.</a:t>
            </a:r>
          </a:p>
          <a:p>
            <a:r>
              <a:rPr lang="en-US" sz="3600" dirty="0" smtClean="0"/>
              <a:t>Lo </a:t>
            </a:r>
            <a:r>
              <a:rPr lang="en-US" sz="3600" dirty="0" err="1" smtClean="0"/>
              <a:t>bueno</a:t>
            </a:r>
            <a:r>
              <a:rPr lang="en-US" sz="3600" dirty="0" smtClean="0"/>
              <a:t> de la </a:t>
            </a:r>
            <a:r>
              <a:rPr lang="en-US" sz="3600" dirty="0" err="1" smtClean="0"/>
              <a:t>abstinencia</a:t>
            </a:r>
            <a:r>
              <a:rPr lang="en-US" sz="3600" dirty="0" smtClean="0"/>
              <a:t> </a:t>
            </a:r>
            <a:r>
              <a:rPr lang="en-US" sz="3600" dirty="0" err="1" smtClean="0"/>
              <a:t>es</a:t>
            </a:r>
            <a:r>
              <a:rPr lang="en-US" sz="3600" dirty="0" smtClean="0"/>
              <a:t> no hay </a:t>
            </a:r>
            <a:r>
              <a:rPr lang="en-US" sz="3600" dirty="0" err="1" smtClean="0"/>
              <a:t>perdedores</a:t>
            </a:r>
            <a:endParaRPr lang="en-US" sz="3600" dirty="0" smtClean="0"/>
          </a:p>
          <a:p>
            <a:r>
              <a:rPr lang="en-US" sz="3600" dirty="0" smtClean="0"/>
              <a:t>La </a:t>
            </a:r>
            <a:r>
              <a:rPr lang="en-US" sz="3600" dirty="0" err="1" smtClean="0"/>
              <a:t>retribución</a:t>
            </a:r>
            <a:r>
              <a:rPr lang="en-US" sz="3600" dirty="0" smtClean="0"/>
              <a:t> de </a:t>
            </a:r>
            <a:r>
              <a:rPr lang="en-US" sz="3600" dirty="0" err="1" smtClean="0"/>
              <a:t>esto</a:t>
            </a:r>
            <a:r>
              <a:rPr lang="en-US" sz="3600" dirty="0" smtClean="0"/>
              <a:t> </a:t>
            </a:r>
            <a:r>
              <a:rPr lang="en-US" sz="3600" dirty="0" err="1" smtClean="0"/>
              <a:t>será</a:t>
            </a:r>
            <a:r>
              <a:rPr lang="en-US" sz="3600" dirty="0" smtClean="0"/>
              <a:t> mucho </a:t>
            </a:r>
            <a:r>
              <a:rPr lang="en-US" sz="3600" dirty="0" err="1" smtClean="0"/>
              <a:t>más</a:t>
            </a:r>
            <a:r>
              <a:rPr lang="en-US" sz="3600" dirty="0" smtClean="0"/>
              <a:t> </a:t>
            </a:r>
            <a:r>
              <a:rPr lang="en-US" sz="3600" dirty="0" err="1" smtClean="0"/>
              <a:t>grande</a:t>
            </a:r>
            <a:r>
              <a:rPr lang="en-US" sz="3600" dirty="0" smtClean="0"/>
              <a:t> de lo </a:t>
            </a:r>
            <a:r>
              <a:rPr lang="en-US" sz="3600" dirty="0" err="1" smtClean="0"/>
              <a:t>que</a:t>
            </a:r>
            <a:r>
              <a:rPr lang="en-US" sz="3600" dirty="0" smtClean="0"/>
              <a:t> </a:t>
            </a:r>
            <a:r>
              <a:rPr lang="en-US" sz="3600" dirty="0" err="1" smtClean="0"/>
              <a:t>te</a:t>
            </a:r>
            <a:r>
              <a:rPr lang="en-US" sz="3600" dirty="0" smtClean="0"/>
              <a:t> </a:t>
            </a:r>
            <a:r>
              <a:rPr lang="en-US" sz="3600" dirty="0" err="1" smtClean="0"/>
              <a:t>imaginas</a:t>
            </a:r>
            <a:r>
              <a:rPr lang="en-US" sz="3600" dirty="0" smtClean="0"/>
              <a:t>.</a:t>
            </a:r>
          </a:p>
          <a:p>
            <a:pPr>
              <a:buNone/>
            </a:pPr>
            <a:endParaRPr lang="en-US" sz="3600" dirty="0"/>
          </a:p>
        </p:txBody>
      </p:sp>
      <p:sp>
        <p:nvSpPr>
          <p:cNvPr id="6" name="Title 1"/>
          <p:cNvSpPr>
            <a:spLocks noGrp="1"/>
          </p:cNvSpPr>
          <p:nvPr>
            <p:ph type="title"/>
          </p:nvPr>
        </p:nvSpPr>
        <p:spPr>
          <a:xfrm>
            <a:off x="1676400" y="990600"/>
            <a:ext cx="5638800" cy="856488"/>
          </a:xfrm>
          <a:solidFill>
            <a:schemeClr val="accent1"/>
          </a:solidFill>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ABSTINENCIA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CONSECUENCIAS FISICAS</a:t>
            </a:r>
            <a:endParaRPr lang="en-US" dirty="0"/>
          </a:p>
        </p:txBody>
      </p:sp>
      <p:sp>
        <p:nvSpPr>
          <p:cNvPr id="3" name="Content Placeholder 2"/>
          <p:cNvSpPr>
            <a:spLocks noGrp="1"/>
          </p:cNvSpPr>
          <p:nvPr>
            <p:ph idx="1"/>
          </p:nvPr>
        </p:nvSpPr>
        <p:spPr>
          <a:xfrm>
            <a:off x="4191000" y="2057400"/>
            <a:ext cx="4572000" cy="3810000"/>
          </a:xfrm>
        </p:spPr>
        <p:txBody>
          <a:bodyPr>
            <a:normAutofit fontScale="92500" lnSpcReduction="10000"/>
          </a:bodyPr>
          <a:lstStyle/>
          <a:p>
            <a:r>
              <a:rPr lang="en-US" sz="2800" dirty="0" err="1" smtClean="0"/>
              <a:t>Embarazo</a:t>
            </a:r>
            <a:endParaRPr lang="en-US" sz="2800" dirty="0" smtClean="0"/>
          </a:p>
          <a:p>
            <a:r>
              <a:rPr lang="en-US" sz="2800" dirty="0" smtClean="0"/>
              <a:t>Los </a:t>
            </a:r>
            <a:r>
              <a:rPr lang="en-US" sz="2800" dirty="0" err="1" smtClean="0"/>
              <a:t>muchachos</a:t>
            </a:r>
            <a:r>
              <a:rPr lang="en-US" sz="2800" dirty="0" smtClean="0"/>
              <a:t> </a:t>
            </a:r>
            <a:r>
              <a:rPr lang="en-US" sz="2800" dirty="0" err="1" smtClean="0"/>
              <a:t>tienen</a:t>
            </a:r>
            <a:r>
              <a:rPr lang="en-US" sz="2800" dirty="0" smtClean="0"/>
              <a:t> </a:t>
            </a:r>
            <a:r>
              <a:rPr lang="en-US" sz="2800" dirty="0" err="1" smtClean="0"/>
              <a:t>miedo</a:t>
            </a:r>
            <a:r>
              <a:rPr lang="en-US" sz="2800" dirty="0" smtClean="0"/>
              <a:t> de ….</a:t>
            </a:r>
          </a:p>
          <a:p>
            <a:r>
              <a:rPr lang="en-US" sz="2800" dirty="0" smtClean="0"/>
              <a:t>Las </a:t>
            </a:r>
            <a:r>
              <a:rPr lang="en-US" sz="2800" dirty="0" err="1" smtClean="0"/>
              <a:t>muchachas</a:t>
            </a:r>
            <a:r>
              <a:rPr lang="en-US" sz="2800" dirty="0" smtClean="0"/>
              <a:t> </a:t>
            </a:r>
            <a:r>
              <a:rPr lang="en-US" sz="2800" dirty="0" err="1" smtClean="0"/>
              <a:t>tienen</a:t>
            </a:r>
            <a:r>
              <a:rPr lang="en-US" sz="2800" dirty="0" smtClean="0"/>
              <a:t> </a:t>
            </a:r>
            <a:r>
              <a:rPr lang="en-US" sz="2800" dirty="0" err="1" smtClean="0"/>
              <a:t>miedo</a:t>
            </a:r>
            <a:r>
              <a:rPr lang="en-US" sz="2800" dirty="0" smtClean="0"/>
              <a:t> de ….</a:t>
            </a:r>
          </a:p>
          <a:p>
            <a:r>
              <a:rPr lang="en-US" sz="2800" dirty="0" smtClean="0"/>
              <a:t>Los Padres </a:t>
            </a:r>
            <a:r>
              <a:rPr lang="en-US" sz="2800" dirty="0" err="1" smtClean="0"/>
              <a:t>tienen</a:t>
            </a:r>
            <a:r>
              <a:rPr lang="en-US" sz="2800" dirty="0" smtClean="0"/>
              <a:t> </a:t>
            </a:r>
            <a:r>
              <a:rPr lang="en-US" sz="2800" dirty="0" err="1" smtClean="0"/>
              <a:t>miedo</a:t>
            </a:r>
            <a:r>
              <a:rPr lang="en-US" sz="2800" dirty="0" smtClean="0"/>
              <a:t> de…</a:t>
            </a:r>
          </a:p>
          <a:p>
            <a:r>
              <a:rPr lang="en-US" sz="2800" dirty="0" smtClean="0"/>
              <a:t>El </a:t>
            </a:r>
            <a:r>
              <a:rPr lang="en-US" sz="2800" dirty="0" err="1" smtClean="0"/>
              <a:t>temor</a:t>
            </a:r>
            <a:r>
              <a:rPr lang="en-US" sz="2800" dirty="0" smtClean="0"/>
              <a:t> de </a:t>
            </a:r>
            <a:r>
              <a:rPr lang="en-US" sz="2800" dirty="0" err="1" smtClean="0"/>
              <a:t>tener</a:t>
            </a:r>
            <a:r>
              <a:rPr lang="en-US" sz="2800" dirty="0" smtClean="0"/>
              <a:t> un </a:t>
            </a:r>
            <a:r>
              <a:rPr lang="en-US" sz="2800" dirty="0" err="1" smtClean="0"/>
              <a:t>bebe</a:t>
            </a:r>
            <a:r>
              <a:rPr lang="en-US" sz="2800" dirty="0" smtClean="0"/>
              <a:t> </a:t>
            </a:r>
            <a:r>
              <a:rPr lang="en-US" sz="2800" dirty="0" err="1" smtClean="0"/>
              <a:t>es</a:t>
            </a:r>
            <a:r>
              <a:rPr lang="en-US" sz="2800" dirty="0" smtClean="0"/>
              <a:t> </a:t>
            </a:r>
            <a:r>
              <a:rPr lang="en-US" sz="2800" dirty="0" err="1" smtClean="0"/>
              <a:t>algo</a:t>
            </a:r>
            <a:r>
              <a:rPr lang="en-US" sz="2800" dirty="0" smtClean="0"/>
              <a:t> </a:t>
            </a:r>
            <a:r>
              <a:rPr lang="en-US" sz="2800" dirty="0" err="1" smtClean="0"/>
              <a:t>que</a:t>
            </a:r>
            <a:r>
              <a:rPr lang="en-US" sz="2800" dirty="0" smtClean="0"/>
              <a:t> los </a:t>
            </a:r>
            <a:r>
              <a:rPr lang="en-US" sz="2800" dirty="0" err="1" smtClean="0"/>
              <a:t>persigue</a:t>
            </a:r>
            <a:r>
              <a:rPr lang="en-US" sz="2800" dirty="0" smtClean="0"/>
              <a:t> a </a:t>
            </a:r>
            <a:r>
              <a:rPr lang="en-US" sz="2800" dirty="0" err="1" smtClean="0"/>
              <a:t>todos</a:t>
            </a:r>
            <a:r>
              <a:rPr lang="en-US" sz="2800" dirty="0" smtClean="0"/>
              <a:t>.</a:t>
            </a:r>
            <a:endParaRPr lang="en-US" sz="2800" dirty="0"/>
          </a:p>
        </p:txBody>
      </p:sp>
      <p:pic>
        <p:nvPicPr>
          <p:cNvPr id="16386" name="Picture 2" descr="http://www.hbconnection.org/photos/pregnant_k.jpg"/>
          <p:cNvPicPr>
            <a:picLocks noChangeAspect="1" noChangeArrowheads="1"/>
          </p:cNvPicPr>
          <p:nvPr/>
        </p:nvPicPr>
        <p:blipFill>
          <a:blip r:embed="rId3"/>
          <a:srcRect/>
          <a:stretch>
            <a:fillRect/>
          </a:stretch>
        </p:blipFill>
        <p:spPr bwMode="auto">
          <a:xfrm>
            <a:off x="-1752600" y="1600200"/>
            <a:ext cx="1564329" cy="1676400"/>
          </a:xfrm>
          <a:prstGeom prst="rect">
            <a:avLst/>
          </a:prstGeom>
          <a:ln>
            <a:noFill/>
          </a:ln>
          <a:effectLst>
            <a:outerShdw blurRad="292100" dist="139700" dir="2700000" algn="tl" rotWithShape="0">
              <a:srgbClr val="333333">
                <a:alpha val="65000"/>
              </a:srgbClr>
            </a:outerShdw>
          </a:effectLst>
        </p:spPr>
      </p:pic>
      <p:pic>
        <p:nvPicPr>
          <p:cNvPr id="31746" name="Picture 2" descr="http://www.google.com/url?source=imgres&amp;ct=img&amp;q=http://1.bp.blogspot.com/-HuaGlv32ifc/Tkm-iyYDl3I/AAAAAAAAAEg/N6jSBces4Mo/s1600/pregnant_teen_south_carolina.jpg&amp;sa=X&amp;ei=T8-bTquWN8mXiALjzuWADQ&amp;ved=0CAQQ8wc4Ag&amp;usg=AFQjCNHX4hdkbPT6owtHT_eCiOqbigpoDA"/>
          <p:cNvPicPr>
            <a:picLocks noChangeAspect="1" noChangeArrowheads="1"/>
          </p:cNvPicPr>
          <p:nvPr/>
        </p:nvPicPr>
        <p:blipFill>
          <a:blip r:embed="rId4"/>
          <a:srcRect/>
          <a:stretch>
            <a:fillRect/>
          </a:stretch>
        </p:blipFill>
        <p:spPr bwMode="auto">
          <a:xfrm>
            <a:off x="381000" y="2209800"/>
            <a:ext cx="3741099"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43200"/>
            <a:ext cx="8610600" cy="3657600"/>
          </a:xfrm>
        </p:spPr>
        <p:txBody>
          <a:bodyPr>
            <a:noAutofit/>
          </a:bodyPr>
          <a:lstStyle/>
          <a:p>
            <a:r>
              <a:rPr lang="en-US" sz="2800" dirty="0" err="1" smtClean="0"/>
              <a:t>Utilizan</a:t>
            </a:r>
            <a:r>
              <a:rPr lang="en-US" sz="2800" dirty="0" smtClean="0"/>
              <a:t> el </a:t>
            </a:r>
            <a:r>
              <a:rPr lang="en-US" sz="2800" dirty="0" err="1" smtClean="0"/>
              <a:t>condon</a:t>
            </a:r>
            <a:endParaRPr lang="en-US" sz="2800" dirty="0" smtClean="0"/>
          </a:p>
          <a:p>
            <a:r>
              <a:rPr lang="en-US" sz="2800" dirty="0" err="1" smtClean="0"/>
              <a:t>Utilizan</a:t>
            </a:r>
            <a:r>
              <a:rPr lang="en-US" sz="2800" dirty="0" smtClean="0"/>
              <a:t> la </a:t>
            </a:r>
            <a:r>
              <a:rPr lang="en-US" sz="2800" dirty="0" err="1" smtClean="0"/>
              <a:t>píldora</a:t>
            </a:r>
            <a:r>
              <a:rPr lang="en-US" sz="2800" dirty="0" smtClean="0"/>
              <a:t> o </a:t>
            </a:r>
            <a:r>
              <a:rPr lang="en-US" sz="2800" dirty="0" err="1" smtClean="0"/>
              <a:t>cualquier</a:t>
            </a:r>
            <a:r>
              <a:rPr lang="en-US" sz="2800" dirty="0" smtClean="0"/>
              <a:t> </a:t>
            </a:r>
            <a:r>
              <a:rPr lang="en-US" sz="2800" dirty="0" err="1" smtClean="0"/>
              <a:t>otro</a:t>
            </a:r>
            <a:r>
              <a:rPr lang="en-US" sz="2800" dirty="0" smtClean="0"/>
              <a:t> </a:t>
            </a:r>
            <a:r>
              <a:rPr lang="en-US" sz="2800" dirty="0" err="1" smtClean="0"/>
              <a:t>tipo</a:t>
            </a:r>
            <a:r>
              <a:rPr lang="en-US" sz="2800" dirty="0" smtClean="0"/>
              <a:t> de control.</a:t>
            </a:r>
          </a:p>
          <a:p>
            <a:r>
              <a:rPr lang="en-US" sz="2800" dirty="0" err="1" smtClean="0"/>
              <a:t>Tienen</a:t>
            </a:r>
            <a:r>
              <a:rPr lang="en-US" sz="2800" dirty="0" smtClean="0"/>
              <a:t> </a:t>
            </a:r>
            <a:r>
              <a:rPr lang="en-US" sz="2800" dirty="0" err="1" smtClean="0"/>
              <a:t>sexo</a:t>
            </a:r>
            <a:r>
              <a:rPr lang="en-US" sz="2800" dirty="0" smtClean="0"/>
              <a:t> (oral, </a:t>
            </a:r>
            <a:r>
              <a:rPr lang="en-US" sz="2800" dirty="0" err="1" smtClean="0"/>
              <a:t>fuera</a:t>
            </a:r>
            <a:r>
              <a:rPr lang="en-US" sz="2800" dirty="0" smtClean="0"/>
              <a:t>, </a:t>
            </a:r>
            <a:r>
              <a:rPr lang="en-US" sz="2800" dirty="0" err="1" smtClean="0"/>
              <a:t>masturbación</a:t>
            </a:r>
            <a:r>
              <a:rPr lang="en-US" sz="2800" dirty="0" smtClean="0"/>
              <a:t>, </a:t>
            </a:r>
            <a:r>
              <a:rPr lang="en-US" sz="2800" dirty="0" err="1" smtClean="0"/>
              <a:t>sexo</a:t>
            </a:r>
            <a:r>
              <a:rPr lang="en-US" sz="2800" dirty="0" smtClean="0"/>
              <a:t> </a:t>
            </a:r>
            <a:r>
              <a:rPr lang="en-US" sz="2800" dirty="0" err="1" smtClean="0"/>
              <a:t>seco</a:t>
            </a:r>
            <a:r>
              <a:rPr lang="en-US" sz="2800" dirty="0" smtClean="0"/>
              <a:t>, o lo </a:t>
            </a:r>
            <a:r>
              <a:rPr lang="en-US" sz="2800" dirty="0" err="1" smtClean="0"/>
              <a:t>que</a:t>
            </a:r>
            <a:r>
              <a:rPr lang="en-US" sz="2800" dirty="0" smtClean="0"/>
              <a:t> sea) </a:t>
            </a:r>
            <a:r>
              <a:rPr lang="en-US" sz="2800" dirty="0" err="1" smtClean="0"/>
              <a:t>pero</a:t>
            </a:r>
            <a:r>
              <a:rPr lang="en-US" sz="2800" dirty="0" smtClean="0"/>
              <a:t> no la </a:t>
            </a:r>
            <a:r>
              <a:rPr lang="en-US" sz="2800" dirty="0" err="1" smtClean="0"/>
              <a:t>relación</a:t>
            </a:r>
            <a:r>
              <a:rPr lang="en-US" sz="2800" dirty="0" smtClean="0"/>
              <a:t> sexual.</a:t>
            </a:r>
          </a:p>
          <a:p>
            <a:r>
              <a:rPr lang="en-US" sz="2800" dirty="0" err="1" smtClean="0"/>
              <a:t>También</a:t>
            </a:r>
            <a:r>
              <a:rPr lang="en-US" sz="2800" dirty="0" smtClean="0"/>
              <a:t> </a:t>
            </a:r>
            <a:r>
              <a:rPr lang="en-US" sz="2800" dirty="0" err="1" smtClean="0"/>
              <a:t>tiene</a:t>
            </a:r>
            <a:r>
              <a:rPr lang="en-US" sz="2800" dirty="0" smtClean="0"/>
              <a:t> la </a:t>
            </a:r>
            <a:r>
              <a:rPr lang="en-US" sz="2800" dirty="0" err="1" smtClean="0"/>
              <a:t>relación</a:t>
            </a:r>
            <a:r>
              <a:rPr lang="en-US" sz="2800" dirty="0" smtClean="0"/>
              <a:t>, </a:t>
            </a:r>
            <a:r>
              <a:rPr lang="en-US" sz="2800" dirty="0" err="1" smtClean="0"/>
              <a:t>pero</a:t>
            </a:r>
            <a:r>
              <a:rPr lang="en-US" sz="2800" dirty="0" smtClean="0"/>
              <a:t> se </a:t>
            </a:r>
            <a:r>
              <a:rPr lang="en-US" sz="2800" dirty="0" err="1" smtClean="0"/>
              <a:t>retiran</a:t>
            </a:r>
            <a:r>
              <a:rPr lang="en-US" sz="2800" dirty="0" smtClean="0"/>
              <a:t> antes de </a:t>
            </a:r>
            <a:r>
              <a:rPr lang="en-US" sz="2800" dirty="0" err="1" smtClean="0"/>
              <a:t>eyacular</a:t>
            </a:r>
            <a:r>
              <a:rPr lang="en-US" sz="2800" dirty="0" smtClean="0"/>
              <a:t>.</a:t>
            </a:r>
          </a:p>
          <a:p>
            <a:r>
              <a:rPr lang="en-US" sz="2800" dirty="0" smtClean="0"/>
              <a:t>SE ABSTIENEN DE SEXO… DE TODO SEXO</a:t>
            </a:r>
          </a:p>
        </p:txBody>
      </p:sp>
      <p:sp>
        <p:nvSpPr>
          <p:cNvPr id="7" name="Title 6"/>
          <p:cNvSpPr>
            <a:spLocks noGrp="1"/>
          </p:cNvSpPr>
          <p:nvPr>
            <p:ph type="title"/>
          </p:nvPr>
        </p:nvSpPr>
        <p:spPr>
          <a:xfrm>
            <a:off x="457200" y="1295400"/>
            <a:ext cx="8229600" cy="1143000"/>
          </a:xfrm>
        </p:spPr>
        <p:txBody>
          <a:bodyPr>
            <a:noAutofit/>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Cómo</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las</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personas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evitan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tener</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bebe</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antes del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matrimonio</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4389120"/>
          </a:xfrm>
        </p:spPr>
        <p:txBody>
          <a:bodyPr>
            <a:noAutofit/>
          </a:bodyPr>
          <a:lstStyle/>
          <a:p>
            <a:r>
              <a:rPr lang="en-US" sz="2800" dirty="0" err="1" smtClean="0"/>
              <a:t>Nueve</a:t>
            </a:r>
            <a:r>
              <a:rPr lang="en-US" sz="2800" dirty="0" smtClean="0"/>
              <a:t> de </a:t>
            </a:r>
            <a:r>
              <a:rPr lang="en-US" sz="2800" dirty="0" err="1" smtClean="0"/>
              <a:t>cada</a:t>
            </a:r>
            <a:r>
              <a:rPr lang="en-US" sz="2800" dirty="0" smtClean="0"/>
              <a:t> </a:t>
            </a:r>
            <a:r>
              <a:rPr lang="en-US" sz="2800" dirty="0" err="1" smtClean="0"/>
              <a:t>diez</a:t>
            </a:r>
            <a:r>
              <a:rPr lang="en-US" sz="2800" dirty="0" smtClean="0"/>
              <a:t> </a:t>
            </a:r>
            <a:r>
              <a:rPr lang="en-US" sz="2800" dirty="0" err="1" smtClean="0"/>
              <a:t>muchachos</a:t>
            </a:r>
            <a:r>
              <a:rPr lang="en-US" sz="2800" dirty="0" smtClean="0"/>
              <a:t>, </a:t>
            </a:r>
            <a:r>
              <a:rPr lang="en-US" sz="2800" dirty="0" err="1" smtClean="0"/>
              <a:t>abandoran</a:t>
            </a:r>
            <a:r>
              <a:rPr lang="en-US" sz="2800" dirty="0" smtClean="0"/>
              <a:t> a </a:t>
            </a:r>
            <a:r>
              <a:rPr lang="en-US" sz="2800" dirty="0" err="1" smtClean="0"/>
              <a:t>sus</a:t>
            </a:r>
            <a:r>
              <a:rPr lang="en-US" sz="2800" dirty="0" smtClean="0"/>
              <a:t> </a:t>
            </a:r>
            <a:r>
              <a:rPr lang="en-US" sz="2800" dirty="0" err="1" smtClean="0"/>
              <a:t>novias</a:t>
            </a:r>
            <a:r>
              <a:rPr lang="en-US" sz="2800" dirty="0" smtClean="0"/>
              <a:t> </a:t>
            </a:r>
            <a:r>
              <a:rPr lang="en-US" sz="2800" dirty="0" err="1" smtClean="0"/>
              <a:t>embarazadas</a:t>
            </a:r>
            <a:r>
              <a:rPr lang="en-US" sz="2800" dirty="0" smtClean="0"/>
              <a:t>.</a:t>
            </a:r>
          </a:p>
          <a:p>
            <a:r>
              <a:rPr lang="en-US" sz="2800" dirty="0" err="1" smtClean="0"/>
              <a:t>Muchachas</a:t>
            </a:r>
            <a:r>
              <a:rPr lang="en-US" sz="2800" dirty="0" smtClean="0"/>
              <a:t> </a:t>
            </a:r>
            <a:r>
              <a:rPr lang="en-US" sz="2800" dirty="0" err="1" smtClean="0"/>
              <a:t>embarazadas</a:t>
            </a:r>
            <a:r>
              <a:rPr lang="en-US" sz="2800" dirty="0" smtClean="0"/>
              <a:t> son </a:t>
            </a:r>
            <a:r>
              <a:rPr lang="en-US" sz="2800" dirty="0" err="1" smtClean="0"/>
              <a:t>mas</a:t>
            </a:r>
            <a:r>
              <a:rPr lang="en-US" sz="2800" dirty="0" smtClean="0"/>
              <a:t> </a:t>
            </a:r>
            <a:r>
              <a:rPr lang="en-US" sz="2800" dirty="0" err="1" smtClean="0"/>
              <a:t>propensas</a:t>
            </a:r>
            <a:r>
              <a:rPr lang="en-US" sz="2800" dirty="0" smtClean="0"/>
              <a:t> a </a:t>
            </a:r>
            <a:r>
              <a:rPr lang="en-US" sz="2800" dirty="0" err="1" smtClean="0"/>
              <a:t>cometer</a:t>
            </a:r>
            <a:r>
              <a:rPr lang="en-US" sz="2800" dirty="0" smtClean="0"/>
              <a:t> </a:t>
            </a:r>
            <a:r>
              <a:rPr lang="en-US" sz="2800" dirty="0" err="1" smtClean="0"/>
              <a:t>suicidio</a:t>
            </a:r>
            <a:r>
              <a:rPr lang="en-US" sz="2800" dirty="0" smtClean="0"/>
              <a:t> </a:t>
            </a:r>
            <a:r>
              <a:rPr lang="en-US" sz="2800" dirty="0" err="1" smtClean="0"/>
              <a:t>como</a:t>
            </a:r>
            <a:r>
              <a:rPr lang="en-US" sz="2800" dirty="0" smtClean="0"/>
              <a:t> </a:t>
            </a:r>
            <a:r>
              <a:rPr lang="en-US" sz="2800" dirty="0" err="1" smtClean="0"/>
              <a:t>oras</a:t>
            </a:r>
            <a:r>
              <a:rPr lang="en-US" sz="2800" dirty="0" smtClean="0"/>
              <a:t> </a:t>
            </a:r>
            <a:r>
              <a:rPr lang="en-US" sz="2800" dirty="0" err="1" smtClean="0"/>
              <a:t>chicas</a:t>
            </a:r>
            <a:r>
              <a:rPr lang="en-US" sz="2800" dirty="0" smtClean="0"/>
              <a:t> de </a:t>
            </a:r>
            <a:r>
              <a:rPr lang="en-US" sz="2800" dirty="0" err="1" smtClean="0"/>
              <a:t>su</a:t>
            </a:r>
            <a:r>
              <a:rPr lang="en-US" sz="2800" dirty="0" smtClean="0"/>
              <a:t> </a:t>
            </a:r>
            <a:r>
              <a:rPr lang="en-US" sz="2800" dirty="0" err="1" smtClean="0"/>
              <a:t>edad</a:t>
            </a:r>
            <a:r>
              <a:rPr lang="en-US" sz="2800" dirty="0" smtClean="0"/>
              <a:t>.</a:t>
            </a:r>
          </a:p>
          <a:p>
            <a:r>
              <a:rPr lang="en-US" sz="2800" dirty="0" smtClean="0"/>
              <a:t>Un </a:t>
            </a:r>
            <a:r>
              <a:rPr lang="en-US" sz="2800" dirty="0" err="1" smtClean="0"/>
              <a:t>tercio</a:t>
            </a:r>
            <a:r>
              <a:rPr lang="en-US" sz="2800" dirty="0" smtClean="0"/>
              <a:t> de la </a:t>
            </a:r>
            <a:r>
              <a:rPr lang="en-US" sz="2800" dirty="0" err="1" smtClean="0"/>
              <a:t>chicas</a:t>
            </a:r>
            <a:r>
              <a:rPr lang="en-US" sz="2800" dirty="0" smtClean="0"/>
              <a:t> </a:t>
            </a:r>
            <a:r>
              <a:rPr lang="en-US" sz="2800" dirty="0" err="1" smtClean="0"/>
              <a:t>dejan</a:t>
            </a:r>
            <a:r>
              <a:rPr lang="en-US" sz="2800" dirty="0" smtClean="0"/>
              <a:t> la </a:t>
            </a:r>
            <a:r>
              <a:rPr lang="en-US" sz="2800" dirty="0" err="1" smtClean="0"/>
              <a:t>escuela</a:t>
            </a:r>
            <a:r>
              <a:rPr lang="en-US" sz="2800" dirty="0" smtClean="0"/>
              <a:t>, </a:t>
            </a:r>
            <a:r>
              <a:rPr lang="en-US" sz="2800" dirty="0" err="1" smtClean="0"/>
              <a:t>haciendo</a:t>
            </a:r>
            <a:r>
              <a:rPr lang="en-US" sz="2800" dirty="0" smtClean="0"/>
              <a:t> de </a:t>
            </a:r>
            <a:r>
              <a:rPr lang="en-US" sz="2800" dirty="0" err="1" smtClean="0"/>
              <a:t>esto</a:t>
            </a:r>
            <a:r>
              <a:rPr lang="en-US" sz="2800" dirty="0" smtClean="0"/>
              <a:t> </a:t>
            </a:r>
            <a:r>
              <a:rPr lang="en-US" sz="2800" dirty="0" err="1" smtClean="0"/>
              <a:t>una</a:t>
            </a:r>
            <a:r>
              <a:rPr lang="en-US" sz="2800" dirty="0" smtClean="0"/>
              <a:t> de </a:t>
            </a:r>
            <a:r>
              <a:rPr lang="en-US" sz="2800" dirty="0" err="1" smtClean="0"/>
              <a:t>las</a:t>
            </a:r>
            <a:r>
              <a:rPr lang="en-US" sz="2800" dirty="0" smtClean="0"/>
              <a:t> </a:t>
            </a:r>
            <a:r>
              <a:rPr lang="en-US" sz="2800" dirty="0" err="1" smtClean="0"/>
              <a:t>razones</a:t>
            </a:r>
            <a:r>
              <a:rPr lang="en-US" sz="2800" dirty="0" smtClean="0"/>
              <a:t> </a:t>
            </a:r>
            <a:r>
              <a:rPr lang="en-US" sz="2800" dirty="0" err="1" smtClean="0"/>
              <a:t>principales</a:t>
            </a:r>
            <a:r>
              <a:rPr lang="en-US" sz="2800" dirty="0" smtClean="0"/>
              <a:t> de </a:t>
            </a:r>
            <a:r>
              <a:rPr lang="en-US" sz="2800" dirty="0" err="1" smtClean="0"/>
              <a:t>bajas</a:t>
            </a:r>
            <a:r>
              <a:rPr lang="en-US" sz="2800" dirty="0" smtClean="0"/>
              <a:t> en </a:t>
            </a:r>
            <a:r>
              <a:rPr lang="en-US" sz="2800" dirty="0" err="1" smtClean="0"/>
              <a:t>las</a:t>
            </a:r>
            <a:r>
              <a:rPr lang="en-US" sz="2800" dirty="0" smtClean="0"/>
              <a:t> </a:t>
            </a:r>
            <a:r>
              <a:rPr lang="en-US" sz="2800" dirty="0" err="1" smtClean="0"/>
              <a:t>preparatorias</a:t>
            </a:r>
            <a:r>
              <a:rPr lang="en-US" sz="2800" dirty="0" smtClean="0"/>
              <a:t>.</a:t>
            </a:r>
          </a:p>
          <a:p>
            <a:r>
              <a:rPr lang="en-US" sz="2800" dirty="0" smtClean="0"/>
              <a:t>La </a:t>
            </a:r>
            <a:r>
              <a:rPr lang="en-US" sz="2800" dirty="0" err="1" smtClean="0"/>
              <a:t>mitad</a:t>
            </a:r>
            <a:r>
              <a:rPr lang="en-US" sz="2800" dirty="0" smtClean="0"/>
              <a:t> de </a:t>
            </a:r>
            <a:r>
              <a:rPr lang="en-US" sz="2800" dirty="0" err="1" smtClean="0"/>
              <a:t>las</a:t>
            </a:r>
            <a:r>
              <a:rPr lang="en-US" sz="2800" dirty="0" smtClean="0"/>
              <a:t> </a:t>
            </a:r>
            <a:r>
              <a:rPr lang="en-US" sz="2800" dirty="0" err="1" smtClean="0"/>
              <a:t>madres</a:t>
            </a:r>
            <a:r>
              <a:rPr lang="en-US" sz="2800" dirty="0" smtClean="0"/>
              <a:t> </a:t>
            </a:r>
            <a:r>
              <a:rPr lang="en-US" sz="2800" dirty="0" err="1" smtClean="0"/>
              <a:t>solteeras</a:t>
            </a:r>
            <a:r>
              <a:rPr lang="en-US" sz="2800" dirty="0" smtClean="0"/>
              <a:t> </a:t>
            </a:r>
            <a:r>
              <a:rPr lang="en-US" sz="2800" dirty="0" err="1" smtClean="0"/>
              <a:t>vivirán</a:t>
            </a:r>
            <a:r>
              <a:rPr lang="en-US" sz="2800" dirty="0" smtClean="0"/>
              <a:t> al </a:t>
            </a:r>
            <a:r>
              <a:rPr lang="en-US" sz="2800" dirty="0" err="1" smtClean="0"/>
              <a:t>nivel</a:t>
            </a:r>
            <a:r>
              <a:rPr lang="en-US" sz="2800" dirty="0" smtClean="0"/>
              <a:t> o </a:t>
            </a:r>
            <a:r>
              <a:rPr lang="en-US" sz="2800" dirty="0" err="1" smtClean="0"/>
              <a:t>bejo</a:t>
            </a:r>
            <a:r>
              <a:rPr lang="en-US" sz="2800" dirty="0" smtClean="0"/>
              <a:t> el </a:t>
            </a:r>
            <a:r>
              <a:rPr lang="en-US" sz="2800" dirty="0" err="1" smtClean="0"/>
              <a:t>nivel</a:t>
            </a:r>
            <a:r>
              <a:rPr lang="en-US" sz="2800" dirty="0" smtClean="0"/>
              <a:t> de </a:t>
            </a:r>
            <a:r>
              <a:rPr lang="en-US" sz="2800" dirty="0" err="1" smtClean="0"/>
              <a:t>pobreza</a:t>
            </a:r>
            <a:r>
              <a:rPr lang="en-US" sz="2800" dirty="0" smtClean="0"/>
              <a:t> y </a:t>
            </a:r>
            <a:r>
              <a:rPr lang="en-US" sz="2800" dirty="0" err="1" smtClean="0"/>
              <a:t>esto</a:t>
            </a:r>
            <a:r>
              <a:rPr lang="en-US" sz="2800" dirty="0" smtClean="0"/>
              <a:t> </a:t>
            </a:r>
            <a:r>
              <a:rPr lang="en-US" sz="2800" dirty="0" err="1" smtClean="0"/>
              <a:t>continuara</a:t>
            </a:r>
            <a:r>
              <a:rPr lang="en-US" sz="2800" dirty="0" smtClean="0"/>
              <a:t> </a:t>
            </a:r>
            <a:r>
              <a:rPr lang="en-US" sz="2800" dirty="0" err="1" smtClean="0"/>
              <a:t>por</a:t>
            </a:r>
            <a:r>
              <a:rPr lang="en-US" sz="2800" dirty="0" smtClean="0"/>
              <a:t> el </a:t>
            </a:r>
            <a:r>
              <a:rPr lang="en-US" sz="2800" dirty="0" err="1" smtClean="0"/>
              <a:t>resto</a:t>
            </a:r>
            <a:r>
              <a:rPr lang="en-US" sz="2800" dirty="0" smtClean="0"/>
              <a:t> de </a:t>
            </a:r>
            <a:r>
              <a:rPr lang="en-US" sz="2800" dirty="0" err="1" smtClean="0"/>
              <a:t>sus</a:t>
            </a:r>
            <a:r>
              <a:rPr lang="en-US" sz="2800" dirty="0" smtClean="0"/>
              <a:t> </a:t>
            </a:r>
            <a:r>
              <a:rPr lang="en-US" sz="2800" dirty="0" err="1" smtClean="0"/>
              <a:t>vidas</a:t>
            </a:r>
            <a:r>
              <a:rPr lang="en-US" sz="2800" dirty="0" smtClean="0"/>
              <a:t>.</a:t>
            </a:r>
          </a:p>
          <a:p>
            <a:r>
              <a:rPr lang="en-US" sz="2800" dirty="0" err="1" smtClean="0"/>
              <a:t>Muy</a:t>
            </a:r>
            <a:r>
              <a:rPr lang="en-US" sz="2800" dirty="0" smtClean="0"/>
              <a:t> </a:t>
            </a:r>
            <a:r>
              <a:rPr lang="en-US" sz="2800" dirty="0" err="1" smtClean="0"/>
              <a:t>pocas</a:t>
            </a:r>
            <a:r>
              <a:rPr lang="en-US" sz="2800" dirty="0" smtClean="0"/>
              <a:t> </a:t>
            </a:r>
            <a:r>
              <a:rPr lang="en-US" sz="2800" dirty="0" err="1" smtClean="0"/>
              <a:t>mamás</a:t>
            </a:r>
            <a:r>
              <a:rPr lang="en-US" sz="2800" dirty="0" smtClean="0"/>
              <a:t> </a:t>
            </a:r>
            <a:r>
              <a:rPr lang="en-US" sz="2800" dirty="0" err="1" smtClean="0"/>
              <a:t>solteras</a:t>
            </a:r>
            <a:r>
              <a:rPr lang="en-US" sz="2800" dirty="0" smtClean="0"/>
              <a:t> </a:t>
            </a:r>
            <a:r>
              <a:rPr lang="en-US" sz="2800" dirty="0" err="1" smtClean="0"/>
              <a:t>adolescentes</a:t>
            </a:r>
            <a:r>
              <a:rPr lang="en-US" sz="2800" dirty="0" smtClean="0"/>
              <a:t> </a:t>
            </a:r>
            <a:r>
              <a:rPr lang="en-US" sz="2800" dirty="0" err="1" smtClean="0"/>
              <a:t>continuarán</a:t>
            </a:r>
            <a:r>
              <a:rPr lang="en-US" sz="2800" dirty="0" smtClean="0"/>
              <a:t> con </a:t>
            </a:r>
            <a:r>
              <a:rPr lang="en-US" sz="2800" dirty="0" err="1" smtClean="0"/>
              <a:t>una</a:t>
            </a:r>
            <a:r>
              <a:rPr lang="en-US" sz="2800" dirty="0" smtClean="0"/>
              <a:t> </a:t>
            </a:r>
            <a:r>
              <a:rPr lang="en-US" sz="2800" dirty="0" err="1" smtClean="0"/>
              <a:t>educación</a:t>
            </a:r>
            <a:r>
              <a:rPr lang="en-US" sz="2800" dirty="0" smtClean="0"/>
              <a:t> superior en el </a:t>
            </a:r>
            <a:r>
              <a:rPr lang="en-US" sz="2800" dirty="0" err="1" smtClean="0"/>
              <a:t>colegio</a:t>
            </a:r>
            <a:endParaRPr lang="en-US" sz="2800" dirty="0"/>
          </a:p>
        </p:txBody>
      </p:sp>
      <p:sp>
        <p:nvSpPr>
          <p:cNvPr id="6" name="Title 1"/>
          <p:cNvSpPr>
            <a:spLocks noGrp="1"/>
          </p:cNvSpPr>
          <p:nvPr>
            <p:ph type="title"/>
          </p:nvPr>
        </p:nvSpPr>
        <p:spPr>
          <a:xfrm>
            <a:off x="304800" y="0"/>
            <a:ext cx="8229600" cy="914400"/>
          </a:xfrm>
        </p:spPr>
        <p:txBody>
          <a:bodyPr/>
          <a:lstStyle/>
          <a:p>
            <a:pPr algn="ctr"/>
            <a:r>
              <a:rPr lang="en-US" b="1" dirty="0" smtClean="0"/>
              <a:t>ESTADISTICAS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ctr"/>
            <a:r>
              <a:rPr lang="en-US" b="1" dirty="0" smtClean="0"/>
              <a:t>3 COSAS QUE LAS ADOLESCENTES EMBARAZADAS HARAN:</a:t>
            </a:r>
            <a:endParaRPr lang="en-US" b="1" dirty="0"/>
          </a:p>
        </p:txBody>
      </p:sp>
      <p:sp>
        <p:nvSpPr>
          <p:cNvPr id="3" name="Content Placeholder 2"/>
          <p:cNvSpPr>
            <a:spLocks noGrp="1"/>
          </p:cNvSpPr>
          <p:nvPr>
            <p:ph idx="1"/>
          </p:nvPr>
        </p:nvSpPr>
        <p:spPr>
          <a:xfrm>
            <a:off x="381000" y="1828800"/>
            <a:ext cx="5257800" cy="4389120"/>
          </a:xfrm>
        </p:spPr>
        <p:txBody>
          <a:bodyPr/>
          <a:lstStyle/>
          <a:p>
            <a:r>
              <a:rPr lang="en-US" sz="4000" dirty="0" smtClean="0"/>
              <a:t>Se </a:t>
            </a:r>
            <a:r>
              <a:rPr lang="en-US" sz="4000" dirty="0" err="1" smtClean="0"/>
              <a:t>quedarán</a:t>
            </a:r>
            <a:r>
              <a:rPr lang="en-US" sz="4000" dirty="0" smtClean="0"/>
              <a:t> con </a:t>
            </a:r>
          </a:p>
          <a:p>
            <a:pPr>
              <a:buNone/>
            </a:pPr>
            <a:r>
              <a:rPr lang="en-US" sz="4000" dirty="0" smtClean="0"/>
              <a:t>   la </a:t>
            </a:r>
            <a:r>
              <a:rPr lang="en-US" sz="4000" dirty="0" err="1" smtClean="0"/>
              <a:t>criatura</a:t>
            </a:r>
            <a:endParaRPr lang="en-US" sz="4000" dirty="0" smtClean="0"/>
          </a:p>
          <a:p>
            <a:endParaRPr lang="en-US" sz="4000" dirty="0" smtClean="0"/>
          </a:p>
          <a:p>
            <a:r>
              <a:rPr lang="en-US" sz="4000" dirty="0" err="1" smtClean="0"/>
              <a:t>Abortarán</a:t>
            </a:r>
            <a:endParaRPr lang="en-US" sz="4000" dirty="0" smtClean="0"/>
          </a:p>
          <a:p>
            <a:endParaRPr lang="en-US" sz="4000" dirty="0" smtClean="0"/>
          </a:p>
          <a:p>
            <a:r>
              <a:rPr lang="en-US" sz="4000" dirty="0" err="1" smtClean="0"/>
              <a:t>Daran</a:t>
            </a:r>
            <a:r>
              <a:rPr lang="en-US" sz="4000" dirty="0" smtClean="0"/>
              <a:t> en </a:t>
            </a:r>
            <a:r>
              <a:rPr lang="en-US" sz="4000" dirty="0" err="1" smtClean="0"/>
              <a:t>adopción</a:t>
            </a:r>
            <a:endParaRPr lang="en-US" sz="4000" dirty="0" smtClean="0"/>
          </a:p>
          <a:p>
            <a:endParaRPr lang="en-US" dirty="0" smtClean="0"/>
          </a:p>
          <a:p>
            <a:endParaRPr lang="en-US" dirty="0" smtClean="0"/>
          </a:p>
          <a:p>
            <a:endParaRPr lang="en-US" dirty="0" smtClean="0"/>
          </a:p>
          <a:p>
            <a:endParaRPr lang="en-US" dirty="0" smtClean="0"/>
          </a:p>
          <a:p>
            <a:endParaRPr lang="en-US" dirty="0" smtClean="0"/>
          </a:p>
        </p:txBody>
      </p:sp>
      <p:pic>
        <p:nvPicPr>
          <p:cNvPr id="23554" name="Picture 2" descr="http://www.metroactive.com/papers/metro/04.10.03/gifs/pregnant-teens-0315-changes.JPG"/>
          <p:cNvPicPr>
            <a:picLocks noChangeAspect="1" noChangeArrowheads="1"/>
          </p:cNvPicPr>
          <p:nvPr/>
        </p:nvPicPr>
        <p:blipFill>
          <a:blip r:embed="rId3"/>
          <a:srcRect/>
          <a:stretch>
            <a:fillRect/>
          </a:stretch>
        </p:blipFill>
        <p:spPr bwMode="auto">
          <a:xfrm>
            <a:off x="4724400" y="1752600"/>
            <a:ext cx="3886200" cy="4419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MAS CONSECUENCIAS </a:t>
            </a:r>
            <a:br>
              <a:rPr lang="en-US" dirty="0" smtClean="0"/>
            </a:br>
            <a:r>
              <a:rPr lang="en-US" dirty="0" smtClean="0"/>
              <a:t>FISICAS </a:t>
            </a:r>
            <a:endParaRPr lang="en-US" dirty="0"/>
          </a:p>
        </p:txBody>
      </p:sp>
      <p:sp>
        <p:nvSpPr>
          <p:cNvPr id="4" name="Rectangle 3"/>
          <p:cNvSpPr/>
          <p:nvPr/>
        </p:nvSpPr>
        <p:spPr>
          <a:xfrm>
            <a:off x="457200" y="2057400"/>
            <a:ext cx="8229599" cy="2015936"/>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12500" b="1" dirty="0" smtClean="0">
                <a:ln w="17780" cmpd="sng">
                  <a:noFill/>
                  <a:prstDash val="solid"/>
                  <a:miter lim="800000"/>
                </a:ln>
                <a:solidFill>
                  <a:schemeClr val="bg1"/>
                </a:solidFill>
                <a:effectLst>
                  <a:outerShdw blurRad="50800" algn="tl" rotWithShape="0">
                    <a:srgbClr val="000000"/>
                  </a:outerShdw>
                </a:effectLst>
                <a:latin typeface="Bodoni MT Black" pitchFamily="18" charset="0"/>
              </a:rPr>
              <a:t>ETS</a:t>
            </a:r>
            <a:endParaRPr lang="en-US" sz="12500" b="1" cap="none" spc="0" dirty="0">
              <a:ln w="17780" cmpd="sng">
                <a:noFill/>
                <a:prstDash val="solid"/>
                <a:miter lim="800000"/>
              </a:ln>
              <a:solidFill>
                <a:schemeClr val="bg1"/>
              </a:solidFill>
              <a:effectLst>
                <a:outerShdw blurRad="50800" algn="tl" rotWithShape="0">
                  <a:srgbClr val="000000"/>
                </a:outerShdw>
              </a:effectLst>
              <a:latin typeface="Bodoni MT Black" pitchFamily="18" charset="0"/>
            </a:endParaRPr>
          </a:p>
        </p:txBody>
      </p:sp>
      <p:sp>
        <p:nvSpPr>
          <p:cNvPr id="5" name="TextBox 4"/>
          <p:cNvSpPr txBox="1"/>
          <p:nvPr/>
        </p:nvSpPr>
        <p:spPr>
          <a:xfrm>
            <a:off x="1143000" y="4343400"/>
            <a:ext cx="6858000" cy="1200329"/>
          </a:xfrm>
          <a:prstGeom prst="rect">
            <a:avLst/>
          </a:prstGeom>
          <a:noFill/>
        </p:spPr>
        <p:txBody>
          <a:bodyPr wrap="square" rtlCol="0">
            <a:spAutoFit/>
          </a:bodyPr>
          <a:lstStyle/>
          <a:p>
            <a:pPr algn="ctr"/>
            <a:r>
              <a:rPr lang="en-US" sz="3600" dirty="0" err="1" smtClean="0"/>
              <a:t>Enfermedades</a:t>
            </a:r>
            <a:r>
              <a:rPr lang="en-US" sz="3600" dirty="0" smtClean="0"/>
              <a:t> </a:t>
            </a:r>
            <a:r>
              <a:rPr lang="en-US" sz="3600" dirty="0" err="1" smtClean="0"/>
              <a:t>transmitidas</a:t>
            </a:r>
            <a:r>
              <a:rPr lang="en-US" sz="3600" dirty="0" smtClean="0"/>
              <a:t> </a:t>
            </a:r>
            <a:r>
              <a:rPr lang="en-US" sz="3600" dirty="0" err="1" smtClean="0"/>
              <a:t>sexualmente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normAutofit fontScale="90000"/>
          </a:bodyPr>
          <a:lstStyle/>
          <a:p>
            <a:r>
              <a:rPr lang="en-US" b="1" dirty="0" smtClean="0"/>
              <a:t>Today there are more than 30 STDs </a:t>
            </a:r>
            <a:endParaRPr lang="en-US" b="1" dirty="0"/>
          </a:p>
        </p:txBody>
      </p:sp>
      <p:sp>
        <p:nvSpPr>
          <p:cNvPr id="3" name="Content Placeholder 2"/>
          <p:cNvSpPr>
            <a:spLocks noGrp="1"/>
          </p:cNvSpPr>
          <p:nvPr>
            <p:ph idx="1"/>
          </p:nvPr>
        </p:nvSpPr>
        <p:spPr>
          <a:xfrm>
            <a:off x="4800600" y="1600200"/>
            <a:ext cx="3657600" cy="4876800"/>
          </a:xfrm>
        </p:spPr>
        <p:txBody>
          <a:bodyPr>
            <a:normAutofit/>
          </a:bodyPr>
          <a:lstStyle/>
          <a:p>
            <a:r>
              <a:rPr lang="en-US" sz="3200" dirty="0" err="1" smtClean="0">
                <a:solidFill>
                  <a:schemeClr val="accent1">
                    <a:lumMod val="75000"/>
                  </a:schemeClr>
                </a:solidFill>
              </a:rPr>
              <a:t>Sífilis</a:t>
            </a:r>
            <a:endParaRPr lang="en-US" sz="3200" dirty="0" smtClean="0">
              <a:solidFill>
                <a:schemeClr val="accent1">
                  <a:lumMod val="75000"/>
                </a:schemeClr>
              </a:solidFill>
            </a:endParaRPr>
          </a:p>
          <a:p>
            <a:r>
              <a:rPr lang="en-US" sz="3200" dirty="0" err="1" smtClean="0">
                <a:solidFill>
                  <a:schemeClr val="accent1">
                    <a:lumMod val="75000"/>
                  </a:schemeClr>
                </a:solidFill>
              </a:rPr>
              <a:t>Gonorrea</a:t>
            </a:r>
            <a:endParaRPr lang="en-US" sz="3200" dirty="0" smtClean="0">
              <a:solidFill>
                <a:schemeClr val="accent1">
                  <a:lumMod val="75000"/>
                </a:schemeClr>
              </a:solidFill>
            </a:endParaRPr>
          </a:p>
          <a:p>
            <a:r>
              <a:rPr lang="en-US" sz="3200" dirty="0" smtClean="0"/>
              <a:t>HPV</a:t>
            </a:r>
          </a:p>
          <a:p>
            <a:r>
              <a:rPr lang="en-US" sz="3200" dirty="0" err="1" smtClean="0"/>
              <a:t>Clamidia</a:t>
            </a:r>
            <a:endParaRPr lang="en-US" sz="3200" dirty="0" smtClean="0"/>
          </a:p>
          <a:p>
            <a:r>
              <a:rPr lang="en-US" sz="3200" dirty="0" smtClean="0"/>
              <a:t>Herpes,</a:t>
            </a:r>
          </a:p>
          <a:p>
            <a:r>
              <a:rPr lang="en-US" sz="3200" dirty="0" smtClean="0"/>
              <a:t>Hepatitis A</a:t>
            </a:r>
          </a:p>
          <a:p>
            <a:r>
              <a:rPr lang="en-US" sz="3200" dirty="0" smtClean="0"/>
              <a:t>Hepatitis B</a:t>
            </a:r>
          </a:p>
          <a:p>
            <a:r>
              <a:rPr lang="en-US" sz="3200" dirty="0" err="1" smtClean="0"/>
              <a:t>Tricomoniasis</a:t>
            </a:r>
            <a:endParaRPr lang="en-US" sz="3200" dirty="0"/>
          </a:p>
        </p:txBody>
      </p:sp>
      <p:pic>
        <p:nvPicPr>
          <p:cNvPr id="26626" name="Picture 2" descr="http://www.illinoisfamily.org/blog/img/f23049/stds.jpg"/>
          <p:cNvPicPr>
            <a:picLocks noChangeAspect="1" noChangeArrowheads="1"/>
          </p:cNvPicPr>
          <p:nvPr/>
        </p:nvPicPr>
        <p:blipFill>
          <a:blip r:embed="rId3"/>
          <a:srcRect/>
          <a:stretch>
            <a:fillRect/>
          </a:stretch>
        </p:blipFill>
        <p:spPr bwMode="auto">
          <a:xfrm>
            <a:off x="762000" y="1600200"/>
            <a:ext cx="3886200" cy="474246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7646"/>
            <a:ext cx="8305800" cy="1143000"/>
          </a:xfrm>
        </p:spPr>
        <p:txBody>
          <a:bodyPr/>
          <a:lstStyle/>
          <a:p>
            <a:pPr algn="ctr"/>
            <a:r>
              <a:rPr lang="en-US" dirty="0" smtClean="0"/>
              <a:t>LA SEXUALIDA	D INTEGRAL</a:t>
            </a:r>
            <a:endParaRPr lang="en-US" dirty="0"/>
          </a:p>
        </p:txBody>
      </p:sp>
      <p:graphicFrame>
        <p:nvGraphicFramePr>
          <p:cNvPr id="6" name="Chart 5"/>
          <p:cNvGraphicFramePr/>
          <p:nvPr>
            <p:extLst>
              <p:ext uri="{D42A27DB-BD31-4B8C-83A1-F6EECF244321}">
                <p14:modId xmlns:p14="http://schemas.microsoft.com/office/powerpoint/2010/main" val="332476521"/>
              </p:ext>
            </p:extLst>
          </p:nvPr>
        </p:nvGraphicFramePr>
        <p:xfrm>
          <a:off x="1066800" y="1105354"/>
          <a:ext cx="6934200" cy="438104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976155">
            <a:off x="2672540" y="2877898"/>
            <a:ext cx="1295400" cy="461665"/>
          </a:xfrm>
          <a:prstGeom prst="rect">
            <a:avLst/>
          </a:prstGeom>
          <a:noFill/>
        </p:spPr>
        <p:txBody>
          <a:bodyPr wrap="square" rtlCol="0">
            <a:spAutoFit/>
          </a:bodyPr>
          <a:lstStyle/>
          <a:p>
            <a:r>
              <a:rPr lang="en-US" sz="2400" dirty="0" smtClean="0"/>
              <a:t>AMOR</a:t>
            </a:r>
            <a:endParaRPr lang="en-US" sz="2400" dirty="0"/>
          </a:p>
        </p:txBody>
      </p:sp>
      <p:sp>
        <p:nvSpPr>
          <p:cNvPr id="8" name="Pentagon 7"/>
          <p:cNvSpPr/>
          <p:nvPr/>
        </p:nvSpPr>
        <p:spPr>
          <a:xfrm rot="5400000">
            <a:off x="2535624" y="4753509"/>
            <a:ext cx="2288536" cy="160020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rot="5400000">
            <a:off x="4323794" y="4753509"/>
            <a:ext cx="2288536" cy="1600200"/>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38692" y="4040009"/>
            <a:ext cx="3200400" cy="369332"/>
          </a:xfrm>
          <a:prstGeom prst="rect">
            <a:avLst/>
          </a:prstGeom>
          <a:noFill/>
        </p:spPr>
        <p:txBody>
          <a:bodyPr wrap="square" rtlCol="0">
            <a:spAutoFit/>
          </a:bodyPr>
          <a:lstStyle/>
          <a:p>
            <a:r>
              <a:rPr lang="en-US" dirty="0" smtClean="0"/>
              <a:t>MASCULINO Y FEMENINO</a:t>
            </a:r>
            <a:endParaRPr lang="en-US" dirty="0"/>
          </a:p>
        </p:txBody>
      </p:sp>
      <p:sp>
        <p:nvSpPr>
          <p:cNvPr id="11" name="TextBox 10"/>
          <p:cNvSpPr txBox="1"/>
          <p:nvPr/>
        </p:nvSpPr>
        <p:spPr>
          <a:xfrm>
            <a:off x="2990850" y="3634767"/>
            <a:ext cx="3086100" cy="461665"/>
          </a:xfrm>
          <a:prstGeom prst="rect">
            <a:avLst/>
          </a:prstGeom>
          <a:noFill/>
        </p:spPr>
        <p:txBody>
          <a:bodyPr wrap="square" rtlCol="0">
            <a:spAutoFit/>
          </a:bodyPr>
          <a:lstStyle/>
          <a:p>
            <a:r>
              <a:rPr lang="en-US" sz="2400" dirty="0" smtClean="0"/>
              <a:t>MUJER Y HOMBRE</a:t>
            </a:r>
            <a:endParaRPr lang="en-US" sz="2400" dirty="0"/>
          </a:p>
        </p:txBody>
      </p:sp>
      <p:sp>
        <p:nvSpPr>
          <p:cNvPr id="12" name="TextBox 11"/>
          <p:cNvSpPr txBox="1"/>
          <p:nvPr/>
        </p:nvSpPr>
        <p:spPr>
          <a:xfrm>
            <a:off x="2839162" y="4606116"/>
            <a:ext cx="1671477" cy="1384995"/>
          </a:xfrm>
          <a:prstGeom prst="rect">
            <a:avLst/>
          </a:prstGeom>
          <a:noFill/>
        </p:spPr>
        <p:txBody>
          <a:bodyPr wrap="square" rtlCol="0">
            <a:spAutoFit/>
          </a:bodyPr>
          <a:lstStyle/>
          <a:p>
            <a:pPr algn="ctr"/>
            <a:r>
              <a:rPr lang="en-US" sz="2400" dirty="0" smtClean="0"/>
              <a:t>Con </a:t>
            </a:r>
            <a:r>
              <a:rPr lang="en-US" sz="2400" dirty="0" err="1" smtClean="0"/>
              <a:t>uso</a:t>
            </a:r>
            <a:r>
              <a:rPr lang="en-US" sz="2400" dirty="0" smtClean="0"/>
              <a:t> de </a:t>
            </a:r>
            <a:r>
              <a:rPr lang="en-US" sz="2400" dirty="0" err="1" smtClean="0"/>
              <a:t>genitales</a:t>
            </a:r>
            <a:r>
              <a:rPr lang="en-US" sz="2400" dirty="0" smtClean="0"/>
              <a:t> </a:t>
            </a:r>
            <a:r>
              <a:rPr lang="en-US" sz="2000" dirty="0" smtClean="0"/>
              <a:t>SEXO </a:t>
            </a:r>
          </a:p>
          <a:p>
            <a:pPr algn="ctr"/>
            <a:r>
              <a:rPr lang="en-US" sz="1600" dirty="0" smtClean="0"/>
              <a:t>MATRIMONIO</a:t>
            </a:r>
            <a:endParaRPr lang="en-US" sz="1600" dirty="0"/>
          </a:p>
        </p:txBody>
      </p:sp>
      <p:sp>
        <p:nvSpPr>
          <p:cNvPr id="13" name="TextBox 12"/>
          <p:cNvSpPr txBox="1"/>
          <p:nvPr/>
        </p:nvSpPr>
        <p:spPr>
          <a:xfrm rot="1928415">
            <a:off x="3061508" y="2189736"/>
            <a:ext cx="1432724" cy="400110"/>
          </a:xfrm>
          <a:prstGeom prst="rect">
            <a:avLst/>
          </a:prstGeom>
          <a:noFill/>
        </p:spPr>
        <p:txBody>
          <a:bodyPr wrap="square" rtlCol="0">
            <a:spAutoFit/>
          </a:bodyPr>
          <a:lstStyle/>
          <a:p>
            <a:r>
              <a:rPr lang="en-US" sz="2000" dirty="0" smtClean="0"/>
              <a:t>AFECTO</a:t>
            </a:r>
            <a:endParaRPr lang="en-US" sz="2000" dirty="0"/>
          </a:p>
        </p:txBody>
      </p:sp>
      <p:sp>
        <p:nvSpPr>
          <p:cNvPr id="14" name="TextBox 13"/>
          <p:cNvSpPr txBox="1"/>
          <p:nvPr/>
        </p:nvSpPr>
        <p:spPr>
          <a:xfrm rot="4992826">
            <a:off x="3747651" y="2207099"/>
            <a:ext cx="1667819" cy="400110"/>
          </a:xfrm>
          <a:prstGeom prst="rect">
            <a:avLst/>
          </a:prstGeom>
          <a:noFill/>
        </p:spPr>
        <p:txBody>
          <a:bodyPr wrap="square" rtlCol="0">
            <a:spAutoFit/>
          </a:bodyPr>
          <a:lstStyle/>
          <a:p>
            <a:r>
              <a:rPr lang="en-US" sz="2000" dirty="0" smtClean="0"/>
              <a:t>EMOCION</a:t>
            </a:r>
            <a:endParaRPr lang="en-US" sz="2000" dirty="0"/>
          </a:p>
        </p:txBody>
      </p:sp>
      <p:sp>
        <p:nvSpPr>
          <p:cNvPr id="15" name="TextBox 14"/>
          <p:cNvSpPr txBox="1"/>
          <p:nvPr/>
        </p:nvSpPr>
        <p:spPr>
          <a:xfrm rot="19010384">
            <a:off x="4489613" y="2110510"/>
            <a:ext cx="1907006" cy="400110"/>
          </a:xfrm>
          <a:prstGeom prst="rect">
            <a:avLst/>
          </a:prstGeom>
          <a:noFill/>
        </p:spPr>
        <p:txBody>
          <a:bodyPr wrap="square" rtlCol="0">
            <a:spAutoFit/>
          </a:bodyPr>
          <a:lstStyle/>
          <a:p>
            <a:r>
              <a:rPr lang="en-US" sz="2000" dirty="0" smtClean="0"/>
              <a:t>SENSACION</a:t>
            </a:r>
            <a:endParaRPr lang="en-US" sz="2000" dirty="0"/>
          </a:p>
        </p:txBody>
      </p:sp>
      <p:sp>
        <p:nvSpPr>
          <p:cNvPr id="16" name="TextBox 15"/>
          <p:cNvSpPr txBox="1"/>
          <p:nvPr/>
        </p:nvSpPr>
        <p:spPr>
          <a:xfrm>
            <a:off x="4878754" y="2996172"/>
            <a:ext cx="1761134" cy="400110"/>
          </a:xfrm>
          <a:prstGeom prst="rect">
            <a:avLst/>
          </a:prstGeom>
          <a:noFill/>
        </p:spPr>
        <p:txBody>
          <a:bodyPr wrap="square" rtlCol="0">
            <a:spAutoFit/>
          </a:bodyPr>
          <a:lstStyle/>
          <a:p>
            <a:r>
              <a:rPr lang="en-US" sz="2000" dirty="0" smtClean="0"/>
              <a:t>EXCITACION</a:t>
            </a:r>
            <a:endParaRPr lang="en-US" sz="2000" dirty="0"/>
          </a:p>
        </p:txBody>
      </p:sp>
      <p:sp>
        <p:nvSpPr>
          <p:cNvPr id="18" name="TextBox 17"/>
          <p:cNvSpPr txBox="1"/>
          <p:nvPr/>
        </p:nvSpPr>
        <p:spPr>
          <a:xfrm>
            <a:off x="4581560" y="4622469"/>
            <a:ext cx="1638300" cy="1138773"/>
          </a:xfrm>
          <a:prstGeom prst="rect">
            <a:avLst/>
          </a:prstGeom>
          <a:noFill/>
        </p:spPr>
        <p:txBody>
          <a:bodyPr wrap="square" rtlCol="0">
            <a:spAutoFit/>
          </a:bodyPr>
          <a:lstStyle/>
          <a:p>
            <a:pPr algn="ctr"/>
            <a:r>
              <a:rPr lang="en-US" sz="2400" dirty="0" smtClean="0"/>
              <a:t>Sin </a:t>
            </a:r>
            <a:r>
              <a:rPr lang="en-US" sz="2400" dirty="0" err="1" smtClean="0"/>
              <a:t>uso</a:t>
            </a:r>
            <a:r>
              <a:rPr lang="en-US" sz="2400" dirty="0" smtClean="0"/>
              <a:t> de </a:t>
            </a:r>
            <a:r>
              <a:rPr lang="en-US" sz="2000" dirty="0" err="1" smtClean="0"/>
              <a:t>genitalidad</a:t>
            </a:r>
            <a:r>
              <a:rPr lang="en-US" sz="2000" dirty="0" smtClean="0"/>
              <a:t> </a:t>
            </a:r>
            <a:r>
              <a:rPr lang="en-US" sz="2400" dirty="0" smtClean="0"/>
              <a:t>CELIBATO</a:t>
            </a:r>
            <a:endParaRPr lang="en-US" sz="2400" dirty="0"/>
          </a:p>
        </p:txBody>
      </p:sp>
    </p:spTree>
    <p:extLst>
      <p:ext uri="{BB962C8B-B14F-4D97-AF65-F5344CB8AC3E}">
        <p14:creationId xmlns:p14="http://schemas.microsoft.com/office/powerpoint/2010/main" val="369148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843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EMOTIONAL CONSEQUENCES</a:t>
            </a:r>
            <a:endParaRPr lang="en-US" b="1" dirty="0"/>
          </a:p>
        </p:txBody>
      </p:sp>
      <p:sp>
        <p:nvSpPr>
          <p:cNvPr id="3" name="Content Placeholder 2"/>
          <p:cNvSpPr>
            <a:spLocks noGrp="1"/>
          </p:cNvSpPr>
          <p:nvPr>
            <p:ph idx="1"/>
          </p:nvPr>
        </p:nvSpPr>
        <p:spPr/>
        <p:txBody>
          <a:bodyPr>
            <a:noAutofit/>
          </a:bodyPr>
          <a:lstStyle/>
          <a:p>
            <a:r>
              <a:rPr lang="en-US" sz="3200" dirty="0" smtClean="0"/>
              <a:t>El </a:t>
            </a:r>
            <a:r>
              <a:rPr lang="en-US" sz="3200" dirty="0" err="1" smtClean="0"/>
              <a:t>temor</a:t>
            </a:r>
            <a:r>
              <a:rPr lang="en-US" sz="3200" dirty="0" smtClean="0"/>
              <a:t> y la </a:t>
            </a:r>
            <a:r>
              <a:rPr lang="en-US" sz="3200" dirty="0" err="1" smtClean="0"/>
              <a:t>precoupación</a:t>
            </a:r>
            <a:endParaRPr lang="en-US" sz="3200" dirty="0" smtClean="0"/>
          </a:p>
          <a:p>
            <a:r>
              <a:rPr lang="en-US" sz="3200" dirty="0" err="1" smtClean="0"/>
              <a:t>Cupabilidad</a:t>
            </a:r>
            <a:endParaRPr lang="en-US" sz="3200" dirty="0" smtClean="0"/>
          </a:p>
          <a:p>
            <a:r>
              <a:rPr lang="en-US" sz="3200" dirty="0" err="1" smtClean="0"/>
              <a:t>Arrepentimiento</a:t>
            </a:r>
            <a:endParaRPr lang="en-US" sz="3200" dirty="0" smtClean="0"/>
          </a:p>
          <a:p>
            <a:r>
              <a:rPr lang="en-US" sz="3200" dirty="0" err="1" smtClean="0"/>
              <a:t>Desconfianza</a:t>
            </a:r>
            <a:r>
              <a:rPr lang="en-US" sz="3200" dirty="0" smtClean="0"/>
              <a:t> y </a:t>
            </a:r>
            <a:r>
              <a:rPr lang="en-US" sz="3200" dirty="0" err="1" smtClean="0"/>
              <a:t>pérdida</a:t>
            </a:r>
            <a:r>
              <a:rPr lang="en-US" sz="3200" dirty="0" smtClean="0"/>
              <a:t> de </a:t>
            </a:r>
            <a:r>
              <a:rPr lang="en-US" sz="3200" dirty="0" err="1" smtClean="0"/>
              <a:t>respeto</a:t>
            </a:r>
            <a:r>
              <a:rPr lang="en-US" sz="3200" dirty="0" smtClean="0"/>
              <a:t> </a:t>
            </a:r>
          </a:p>
          <a:p>
            <a:r>
              <a:rPr lang="en-US" sz="3200" dirty="0" smtClean="0"/>
              <a:t>No </a:t>
            </a:r>
            <a:r>
              <a:rPr lang="en-US" sz="3200" dirty="0" err="1" smtClean="0"/>
              <a:t>existe</a:t>
            </a:r>
            <a:r>
              <a:rPr lang="en-US" sz="3200" dirty="0" smtClean="0"/>
              <a:t> </a:t>
            </a:r>
            <a:r>
              <a:rPr lang="en-US" sz="3200" dirty="0" err="1" smtClean="0"/>
              <a:t>condon</a:t>
            </a:r>
            <a:r>
              <a:rPr lang="en-US" sz="3200" dirty="0" smtClean="0"/>
              <a:t> </a:t>
            </a:r>
            <a:r>
              <a:rPr lang="en-US" sz="3200" dirty="0" err="1" smtClean="0"/>
              <a:t>alguno</a:t>
            </a:r>
            <a:r>
              <a:rPr lang="en-US" sz="3200" dirty="0" smtClean="0"/>
              <a:t> </a:t>
            </a:r>
            <a:r>
              <a:rPr lang="en-US" sz="3200" dirty="0" err="1" smtClean="0"/>
              <a:t>que</a:t>
            </a:r>
            <a:r>
              <a:rPr lang="en-US" sz="3200" dirty="0" smtClean="0"/>
              <a:t> </a:t>
            </a:r>
            <a:r>
              <a:rPr lang="en-US" sz="3200" dirty="0" err="1" smtClean="0"/>
              <a:t>protega</a:t>
            </a:r>
            <a:r>
              <a:rPr lang="en-US" sz="3200" dirty="0" smtClean="0"/>
              <a:t> </a:t>
            </a:r>
            <a:r>
              <a:rPr lang="en-US" sz="3200" dirty="0" err="1" smtClean="0"/>
              <a:t>tu</a:t>
            </a:r>
            <a:r>
              <a:rPr lang="en-US" sz="3200" dirty="0" smtClean="0"/>
              <a:t> </a:t>
            </a:r>
            <a:r>
              <a:rPr lang="en-US" sz="3200" dirty="0" err="1" smtClean="0"/>
              <a:t>corazón</a:t>
            </a:r>
            <a:endParaRPr lang="en-US" sz="3200" dirty="0" smtClean="0"/>
          </a:p>
        </p:txBody>
      </p:sp>
      <p:pic>
        <p:nvPicPr>
          <p:cNvPr id="4" name="Picture 3" descr="heart.png"/>
          <p:cNvPicPr>
            <a:picLocks noChangeAspect="1"/>
          </p:cNvPicPr>
          <p:nvPr/>
        </p:nvPicPr>
        <p:blipFill>
          <a:blip r:embed="rId2" cstate="print"/>
          <a:stretch>
            <a:fillRect/>
          </a:stretch>
        </p:blipFill>
        <p:spPr>
          <a:xfrm flipH="1">
            <a:off x="6477000" y="2057400"/>
            <a:ext cx="2057400" cy="1909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CONSECUENCIAS ESPIRITUALES</a:t>
            </a:r>
            <a:endParaRPr lang="en-US" b="1" dirty="0"/>
          </a:p>
        </p:txBody>
      </p:sp>
      <p:sp>
        <p:nvSpPr>
          <p:cNvPr id="3" name="Content Placeholder 2"/>
          <p:cNvSpPr>
            <a:spLocks noGrp="1"/>
          </p:cNvSpPr>
          <p:nvPr>
            <p:ph idx="1"/>
          </p:nvPr>
        </p:nvSpPr>
        <p:spPr/>
        <p:txBody>
          <a:bodyPr>
            <a:normAutofit lnSpcReduction="10000"/>
          </a:bodyPr>
          <a:lstStyle/>
          <a:p>
            <a:r>
              <a:rPr lang="en-US" sz="3600" dirty="0" err="1" smtClean="0"/>
              <a:t>Más</a:t>
            </a:r>
            <a:r>
              <a:rPr lang="en-US" sz="3600" dirty="0" smtClean="0"/>
              <a:t> que nada </a:t>
            </a:r>
            <a:r>
              <a:rPr lang="en-US" sz="3600" dirty="0" err="1" smtClean="0"/>
              <a:t>Satanas</a:t>
            </a:r>
            <a:r>
              <a:rPr lang="en-US" sz="3600" dirty="0" smtClean="0"/>
              <a:t> </a:t>
            </a:r>
            <a:r>
              <a:rPr lang="en-US" sz="3600" dirty="0" err="1" smtClean="0"/>
              <a:t>quiere</a:t>
            </a:r>
            <a:r>
              <a:rPr lang="en-US" sz="3600" dirty="0" smtClean="0"/>
              <a:t> que </a:t>
            </a:r>
            <a:r>
              <a:rPr lang="en-US" sz="3600" dirty="0" err="1" smtClean="0"/>
              <a:t>caigas</a:t>
            </a:r>
            <a:r>
              <a:rPr lang="en-US" sz="3600" dirty="0" smtClean="0"/>
              <a:t> y </a:t>
            </a:r>
            <a:r>
              <a:rPr lang="en-US" sz="3600" dirty="0" err="1" smtClean="0"/>
              <a:t>te</a:t>
            </a:r>
            <a:r>
              <a:rPr lang="en-US" sz="3600" dirty="0" smtClean="0"/>
              <a:t> </a:t>
            </a:r>
            <a:r>
              <a:rPr lang="en-US" sz="3600" dirty="0" err="1" smtClean="0"/>
              <a:t>quiere</a:t>
            </a:r>
            <a:r>
              <a:rPr lang="en-US" sz="3600" dirty="0" smtClean="0"/>
              <a:t> </a:t>
            </a:r>
            <a:r>
              <a:rPr lang="en-US" sz="3600" dirty="0" err="1" smtClean="0"/>
              <a:t>atrapar</a:t>
            </a:r>
            <a:r>
              <a:rPr lang="en-US" sz="3600" dirty="0" smtClean="0"/>
              <a:t>. </a:t>
            </a:r>
          </a:p>
          <a:p>
            <a:r>
              <a:rPr lang="en-US" sz="3600" dirty="0" err="1" smtClean="0"/>
              <a:t>Cuando</a:t>
            </a:r>
            <a:r>
              <a:rPr lang="en-US" sz="3600" dirty="0" smtClean="0"/>
              <a:t> se </a:t>
            </a:r>
            <a:r>
              <a:rPr lang="en-US" sz="3600" dirty="0" err="1" smtClean="0"/>
              <a:t>tiene</a:t>
            </a:r>
            <a:r>
              <a:rPr lang="en-US" sz="3600" dirty="0" smtClean="0"/>
              <a:t> </a:t>
            </a:r>
            <a:r>
              <a:rPr lang="en-US" sz="3600" dirty="0" err="1" smtClean="0"/>
              <a:t>sexo</a:t>
            </a:r>
            <a:r>
              <a:rPr lang="en-US" sz="3600" dirty="0" smtClean="0"/>
              <a:t> </a:t>
            </a:r>
            <a:r>
              <a:rPr lang="en-US" sz="3600" dirty="0" err="1" smtClean="0"/>
              <a:t>fuera</a:t>
            </a:r>
            <a:r>
              <a:rPr lang="en-US" sz="3600" dirty="0" smtClean="0"/>
              <a:t> del </a:t>
            </a:r>
            <a:r>
              <a:rPr lang="en-US" sz="3600" dirty="0" err="1" smtClean="0"/>
              <a:t>matrimonio</a:t>
            </a:r>
            <a:r>
              <a:rPr lang="en-US" sz="3600" dirty="0" smtClean="0"/>
              <a:t>, </a:t>
            </a:r>
            <a:r>
              <a:rPr lang="en-US" sz="3600" dirty="0" err="1" smtClean="0"/>
              <a:t>pecamos</a:t>
            </a:r>
            <a:r>
              <a:rPr lang="en-US" sz="3600" dirty="0" smtClean="0"/>
              <a:t> y </a:t>
            </a:r>
            <a:r>
              <a:rPr lang="en-US" sz="3600" dirty="0" err="1" smtClean="0"/>
              <a:t>nos</a:t>
            </a:r>
            <a:r>
              <a:rPr lang="en-US" sz="3600" dirty="0" smtClean="0"/>
              <a:t> </a:t>
            </a:r>
            <a:r>
              <a:rPr lang="en-US" sz="3600" dirty="0" err="1" smtClean="0"/>
              <a:t>alejamos</a:t>
            </a:r>
            <a:r>
              <a:rPr lang="en-US" sz="3600" dirty="0" smtClean="0"/>
              <a:t> de Dios.</a:t>
            </a:r>
          </a:p>
          <a:p>
            <a:r>
              <a:rPr lang="en-US" sz="3600" dirty="0" smtClean="0"/>
              <a:t>Se </a:t>
            </a:r>
            <a:r>
              <a:rPr lang="en-US" sz="3600" dirty="0" err="1" smtClean="0"/>
              <a:t>necesita</a:t>
            </a:r>
            <a:r>
              <a:rPr lang="en-US" sz="3600" dirty="0" smtClean="0"/>
              <a:t> </a:t>
            </a:r>
            <a:r>
              <a:rPr lang="en-US" sz="3600" dirty="0" err="1" smtClean="0"/>
              <a:t>buscar</a:t>
            </a:r>
            <a:r>
              <a:rPr lang="en-US" sz="3600" dirty="0" smtClean="0"/>
              <a:t> a Dios y </a:t>
            </a:r>
            <a:r>
              <a:rPr lang="en-US" sz="3600" dirty="0" err="1" smtClean="0"/>
              <a:t>pedirle</a:t>
            </a:r>
            <a:r>
              <a:rPr lang="en-US" sz="3600" dirty="0" smtClean="0"/>
              <a:t> </a:t>
            </a:r>
            <a:r>
              <a:rPr lang="en-US" sz="3600" dirty="0" err="1" smtClean="0"/>
              <a:t>perdón</a:t>
            </a:r>
            <a:endParaRPr lang="en-US" sz="3600" dirty="0" smtClean="0"/>
          </a:p>
          <a:p>
            <a:pPr lvl="1">
              <a:buNone/>
            </a:pPr>
            <a:r>
              <a:rPr lang="en-US" sz="3600" dirty="0" smtClean="0"/>
              <a:t>	</a:t>
            </a:r>
            <a:endParaRPr lang="en-US" sz="3600" i="1" dirty="0" smtClean="0"/>
          </a:p>
          <a:p>
            <a:pPr lvl="1"/>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SUGERENCIAS</a:t>
            </a:r>
            <a:endParaRPr lang="en-US" b="1" dirty="0"/>
          </a:p>
        </p:txBody>
      </p:sp>
      <p:sp>
        <p:nvSpPr>
          <p:cNvPr id="3" name="Content Placeholder 2"/>
          <p:cNvSpPr>
            <a:spLocks noGrp="1"/>
          </p:cNvSpPr>
          <p:nvPr>
            <p:ph idx="1"/>
          </p:nvPr>
        </p:nvSpPr>
        <p:spPr/>
        <p:txBody>
          <a:bodyPr>
            <a:normAutofit fontScale="92500" lnSpcReduction="10000"/>
          </a:bodyPr>
          <a:lstStyle/>
          <a:p>
            <a:pPr lvl="1">
              <a:buNone/>
            </a:pPr>
            <a:r>
              <a:rPr lang="en-US" sz="3600" dirty="0" smtClean="0"/>
              <a:t>	</a:t>
            </a:r>
            <a:endParaRPr lang="en-US" sz="3600" i="1" dirty="0" smtClean="0"/>
          </a:p>
          <a:p>
            <a:pPr lvl="1"/>
            <a:r>
              <a:rPr lang="en-US" sz="3600" dirty="0" smtClean="0"/>
              <a:t>SER PADRES</a:t>
            </a:r>
          </a:p>
          <a:p>
            <a:pPr lvl="1"/>
            <a:r>
              <a:rPr lang="en-US" sz="3600" dirty="0" smtClean="0"/>
              <a:t>CULTIVEN LA RELACION CON LA COMUNICACION</a:t>
            </a:r>
          </a:p>
          <a:p>
            <a:pPr lvl="1"/>
            <a:r>
              <a:rPr lang="en-US" sz="3600" dirty="0" smtClean="0"/>
              <a:t>BUSQUEN TIEMPO A SOLAS CON SU HIJO/HIJA</a:t>
            </a:r>
          </a:p>
          <a:p>
            <a:pPr lvl="1"/>
            <a:r>
              <a:rPr lang="en-US" sz="3600" dirty="0" smtClean="0"/>
              <a:t>UTILIZEN LA CULTURA PARA ENSEÑAR</a:t>
            </a:r>
          </a:p>
          <a:p>
            <a:pPr lvl="1"/>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None/>
            </a:pPr>
            <a:r>
              <a:rPr lang="en-US" sz="3600" dirty="0" smtClean="0"/>
              <a:t>	</a:t>
            </a:r>
            <a:endParaRPr lang="en-US" sz="3600" i="1" dirty="0" smtClean="0"/>
          </a:p>
          <a:p>
            <a:pPr lvl="2"/>
            <a:r>
              <a:rPr lang="en-US" sz="3300" dirty="0" smtClean="0"/>
              <a:t>La </a:t>
            </a:r>
            <a:r>
              <a:rPr lang="en-US" sz="3300" dirty="0"/>
              <a:t>b</a:t>
            </a:r>
            <a:r>
              <a:rPr lang="en-US" sz="3300" dirty="0" smtClean="0"/>
              <a:t>ase de </a:t>
            </a:r>
            <a:r>
              <a:rPr lang="en-US" sz="3300" dirty="0" err="1" smtClean="0"/>
              <a:t>todo</a:t>
            </a:r>
            <a:r>
              <a:rPr lang="en-US" sz="3300" dirty="0" smtClean="0"/>
              <a:t> </a:t>
            </a:r>
            <a:r>
              <a:rPr lang="en-US" sz="3300" dirty="0" err="1" smtClean="0"/>
              <a:t>caracter</a:t>
            </a:r>
            <a:r>
              <a:rPr lang="en-US" sz="3300" dirty="0" smtClean="0"/>
              <a:t> </a:t>
            </a:r>
            <a:r>
              <a:rPr lang="en-US" sz="3300" dirty="0" err="1" smtClean="0"/>
              <a:t>es</a:t>
            </a:r>
            <a:r>
              <a:rPr lang="en-US" sz="3300" dirty="0" smtClean="0"/>
              <a:t> LA VERDAD</a:t>
            </a:r>
          </a:p>
          <a:p>
            <a:pPr lvl="2"/>
            <a:r>
              <a:rPr lang="en-US" sz="3300" dirty="0" smtClean="0"/>
              <a:t>Con </a:t>
            </a:r>
            <a:r>
              <a:rPr lang="en-US" sz="3300" dirty="0" err="1"/>
              <a:t>r</a:t>
            </a:r>
            <a:r>
              <a:rPr lang="en-US" sz="3300" dirty="0" err="1" smtClean="0"/>
              <a:t>esponsabilidad</a:t>
            </a:r>
            <a:r>
              <a:rPr lang="en-US" sz="3300" dirty="0" smtClean="0"/>
              <a:t> personal</a:t>
            </a:r>
          </a:p>
          <a:p>
            <a:pPr lvl="2"/>
            <a:r>
              <a:rPr lang="en-US" sz="3300" dirty="0" smtClean="0"/>
              <a:t>Con </a:t>
            </a:r>
            <a:r>
              <a:rPr lang="en-US" sz="3300" dirty="0" err="1"/>
              <a:t>g</a:t>
            </a:r>
            <a:r>
              <a:rPr lang="en-US" sz="3300" dirty="0" err="1" smtClean="0"/>
              <a:t>ratificación</a:t>
            </a:r>
            <a:r>
              <a:rPr lang="en-US" sz="3300" dirty="0" smtClean="0"/>
              <a:t> </a:t>
            </a:r>
            <a:r>
              <a:rPr lang="en-US" sz="3300" dirty="0" err="1" smtClean="0"/>
              <a:t>tardía</a:t>
            </a:r>
            <a:endParaRPr lang="en-US" sz="3300" dirty="0" smtClean="0"/>
          </a:p>
          <a:p>
            <a:pPr lvl="2"/>
            <a:r>
              <a:rPr lang="en-US" sz="3300" dirty="0" smtClean="0"/>
              <a:t>Con </a:t>
            </a:r>
            <a:r>
              <a:rPr lang="en-US" sz="3300" dirty="0" err="1"/>
              <a:t>e</a:t>
            </a:r>
            <a:r>
              <a:rPr lang="en-US" sz="3300" dirty="0" err="1" smtClean="0"/>
              <a:t>mpatía</a:t>
            </a:r>
            <a:endParaRPr lang="en-US" sz="3300" dirty="0" smtClean="0"/>
          </a:p>
          <a:p>
            <a:pPr lvl="2"/>
            <a:endParaRPr lang="en-US" sz="3300" dirty="0" smtClean="0"/>
          </a:p>
          <a:p>
            <a:pPr lvl="2"/>
            <a:endParaRPr lang="en-US" sz="3300" dirty="0" smtClean="0"/>
          </a:p>
          <a:p>
            <a:pPr lvl="2"/>
            <a:endParaRPr lang="en-US" sz="3300" dirty="0" smtClean="0"/>
          </a:p>
          <a:p>
            <a:pPr lvl="2"/>
            <a:endParaRPr lang="en-US" sz="3300" dirty="0"/>
          </a:p>
        </p:txBody>
      </p:sp>
      <p:sp>
        <p:nvSpPr>
          <p:cNvPr id="4" name="Rectangle 3"/>
          <p:cNvSpPr/>
          <p:nvPr/>
        </p:nvSpPr>
        <p:spPr>
          <a:xfrm>
            <a:off x="512618" y="803564"/>
            <a:ext cx="8631382" cy="1754326"/>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CULTIVAR UN CARACTER </a:t>
            </a:r>
          </a:p>
          <a:p>
            <a:pPr algn="ctr"/>
            <a:r>
              <a:rPr lang="en-US" sz="5400" dirty="0" smtClean="0">
                <a:ln w="0"/>
                <a:effectLst>
                  <a:outerShdw blurRad="38100" dist="19050" dir="2700000" algn="tl" rotWithShape="0">
                    <a:schemeClr val="dk1">
                      <a:alpha val="40000"/>
                    </a:schemeClr>
                  </a:outerShdw>
                </a:effectLst>
              </a:rPr>
              <a:t>CON PROPOSITO</a:t>
            </a:r>
            <a:endParaRPr lang="en-US" sz="54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41.photobucket.com/albums/ff70/latinmuscleman75/prod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descr="http://sathyasaibaba.files.wordpress.com/2008/07/jesus-christ-1.jpg"/>
          <p:cNvPicPr>
            <a:picLocks noChangeAspect="1" noChangeArrowheads="1"/>
          </p:cNvPicPr>
          <p:nvPr/>
        </p:nvPicPr>
        <p:blipFill>
          <a:blip r:embed="rId4"/>
          <a:srcRect/>
          <a:stretch>
            <a:fillRect/>
          </a:stretch>
        </p:blipFill>
        <p:spPr bwMode="auto">
          <a:xfrm flipH="1">
            <a:off x="-2845518" y="-228600"/>
            <a:ext cx="2388318" cy="1839673"/>
          </a:xfrm>
          <a:prstGeom prst="rect">
            <a:avLst/>
          </a:prstGeom>
          <a:noFill/>
        </p:spPr>
      </p:pic>
      <p:sp>
        <p:nvSpPr>
          <p:cNvPr id="5" name="TextBox 4"/>
          <p:cNvSpPr txBox="1"/>
          <p:nvPr/>
        </p:nvSpPr>
        <p:spPr>
          <a:xfrm>
            <a:off x="1898073" y="5334000"/>
            <a:ext cx="7239000" cy="1384995"/>
          </a:xfrm>
          <a:prstGeom prst="rect">
            <a:avLst/>
          </a:prstGeom>
          <a:noFill/>
        </p:spPr>
        <p:txBody>
          <a:bodyPr wrap="square" rtlCol="0">
            <a:spAutoFit/>
          </a:bodyPr>
          <a:lstStyle/>
          <a:p>
            <a:r>
              <a:rPr lang="en-US" sz="2800" dirty="0" smtClean="0">
                <a:solidFill>
                  <a:schemeClr val="bg1"/>
                </a:solidFill>
              </a:rPr>
              <a:t>Si </a:t>
            </a:r>
            <a:r>
              <a:rPr lang="en-US" sz="2800" dirty="0" err="1" smtClean="0">
                <a:solidFill>
                  <a:schemeClr val="bg1"/>
                </a:solidFill>
              </a:rPr>
              <a:t>reconocemos</a:t>
            </a:r>
            <a:r>
              <a:rPr lang="en-US" sz="2800" dirty="0" smtClean="0">
                <a:solidFill>
                  <a:schemeClr val="bg1"/>
                </a:solidFill>
              </a:rPr>
              <a:t> </a:t>
            </a:r>
            <a:r>
              <a:rPr lang="en-US" sz="2800" dirty="0" err="1" smtClean="0">
                <a:solidFill>
                  <a:schemeClr val="bg1"/>
                </a:solidFill>
              </a:rPr>
              <a:t>nuestros</a:t>
            </a:r>
            <a:r>
              <a:rPr lang="en-US" sz="2800" dirty="0" smtClean="0">
                <a:solidFill>
                  <a:schemeClr val="bg1"/>
                </a:solidFill>
              </a:rPr>
              <a:t> </a:t>
            </a:r>
            <a:r>
              <a:rPr lang="en-US" sz="2800" dirty="0" err="1" smtClean="0">
                <a:solidFill>
                  <a:schemeClr val="bg1"/>
                </a:solidFill>
              </a:rPr>
              <a:t>pecados</a:t>
            </a:r>
            <a:r>
              <a:rPr lang="en-US" sz="2800" dirty="0" smtClean="0">
                <a:solidFill>
                  <a:schemeClr val="bg1"/>
                </a:solidFill>
              </a:rPr>
              <a:t>, Dios, que </a:t>
            </a:r>
            <a:r>
              <a:rPr lang="en-US" sz="2800" dirty="0" err="1" smtClean="0">
                <a:solidFill>
                  <a:schemeClr val="bg1"/>
                </a:solidFill>
              </a:rPr>
              <a:t>es</a:t>
            </a:r>
            <a:r>
              <a:rPr lang="en-US" sz="2800" dirty="0" smtClean="0">
                <a:solidFill>
                  <a:schemeClr val="bg1"/>
                </a:solidFill>
              </a:rPr>
              <a:t> </a:t>
            </a:r>
            <a:r>
              <a:rPr lang="en-US" sz="2800" dirty="0" err="1" smtClean="0">
                <a:solidFill>
                  <a:schemeClr val="bg1"/>
                </a:solidFill>
              </a:rPr>
              <a:t>justo</a:t>
            </a:r>
            <a:r>
              <a:rPr lang="en-US" sz="2800" dirty="0" smtClean="0">
                <a:solidFill>
                  <a:schemeClr val="bg1"/>
                </a:solidFill>
              </a:rPr>
              <a:t> y </a:t>
            </a:r>
            <a:r>
              <a:rPr lang="en-US" sz="2800" dirty="0" err="1" smtClean="0">
                <a:solidFill>
                  <a:schemeClr val="bg1"/>
                </a:solidFill>
              </a:rPr>
              <a:t>fiel</a:t>
            </a:r>
            <a:r>
              <a:rPr lang="en-US" sz="2800" dirty="0" smtClean="0">
                <a:solidFill>
                  <a:schemeClr val="bg1"/>
                </a:solidFill>
              </a:rPr>
              <a:t>, </a:t>
            </a:r>
            <a:r>
              <a:rPr lang="en-US" sz="2800" dirty="0" err="1" smtClean="0">
                <a:solidFill>
                  <a:schemeClr val="bg1"/>
                </a:solidFill>
              </a:rPr>
              <a:t>perdonará</a:t>
            </a:r>
            <a:r>
              <a:rPr lang="en-US" sz="2800" dirty="0" smtClean="0">
                <a:solidFill>
                  <a:schemeClr val="bg1"/>
                </a:solidFill>
              </a:rPr>
              <a:t> </a:t>
            </a:r>
            <a:r>
              <a:rPr lang="en-US" sz="2800" dirty="0" err="1" smtClean="0">
                <a:solidFill>
                  <a:schemeClr val="bg1"/>
                </a:solidFill>
              </a:rPr>
              <a:t>nuestros</a:t>
            </a:r>
            <a:r>
              <a:rPr lang="en-US" sz="2800" dirty="0" smtClean="0">
                <a:solidFill>
                  <a:schemeClr val="bg1"/>
                </a:solidFill>
              </a:rPr>
              <a:t> </a:t>
            </a:r>
            <a:r>
              <a:rPr lang="en-US" sz="2800" dirty="0" err="1" smtClean="0">
                <a:solidFill>
                  <a:schemeClr val="bg1"/>
                </a:solidFill>
              </a:rPr>
              <a:t>pecados</a:t>
            </a:r>
            <a:r>
              <a:rPr lang="en-US" sz="2800" dirty="0" smtClean="0">
                <a:solidFill>
                  <a:schemeClr val="bg1"/>
                </a:solidFill>
              </a:rPr>
              <a:t> y </a:t>
            </a:r>
            <a:r>
              <a:rPr lang="en-US" sz="2800" dirty="0" err="1" smtClean="0">
                <a:solidFill>
                  <a:schemeClr val="bg1"/>
                </a:solidFill>
              </a:rPr>
              <a:t>nos</a:t>
            </a:r>
            <a:r>
              <a:rPr lang="en-US" sz="2800" dirty="0" smtClean="0">
                <a:solidFill>
                  <a:schemeClr val="bg1"/>
                </a:solidFill>
              </a:rPr>
              <a:t> </a:t>
            </a:r>
            <a:r>
              <a:rPr lang="en-US" sz="2800" dirty="0" err="1" smtClean="0">
                <a:solidFill>
                  <a:schemeClr val="bg1"/>
                </a:solidFill>
              </a:rPr>
              <a:t>purificará</a:t>
            </a:r>
            <a:r>
              <a:rPr lang="en-US" sz="2800" dirty="0" smtClean="0">
                <a:solidFill>
                  <a:schemeClr val="bg1"/>
                </a:solidFill>
              </a:rPr>
              <a:t> de </a:t>
            </a:r>
            <a:r>
              <a:rPr lang="en-US" sz="2800" dirty="0" err="1" smtClean="0">
                <a:solidFill>
                  <a:schemeClr val="bg1"/>
                </a:solidFill>
              </a:rPr>
              <a:t>toda</a:t>
            </a:r>
            <a:r>
              <a:rPr lang="en-US" sz="2800" dirty="0" smtClean="0">
                <a:solidFill>
                  <a:schemeClr val="bg1"/>
                </a:solidFill>
              </a:rPr>
              <a:t> </a:t>
            </a:r>
            <a:r>
              <a:rPr lang="en-US" sz="2800" dirty="0" err="1" smtClean="0">
                <a:solidFill>
                  <a:schemeClr val="bg1"/>
                </a:solidFill>
              </a:rPr>
              <a:t>maldad</a:t>
            </a:r>
            <a:r>
              <a:rPr lang="en-US" sz="2800" dirty="0">
                <a:solidFill>
                  <a:schemeClr val="bg1"/>
                </a:solidFill>
              </a:rPr>
              <a:t>. </a:t>
            </a:r>
            <a:r>
              <a:rPr lang="en-US" sz="2800" dirty="0" smtClean="0">
                <a:solidFill>
                  <a:schemeClr val="bg1"/>
                </a:solidFill>
              </a:rPr>
              <a:t>         1 </a:t>
            </a:r>
            <a:r>
              <a:rPr lang="en-US" sz="2800" dirty="0">
                <a:solidFill>
                  <a:schemeClr val="bg1"/>
                </a:solidFill>
              </a:rPr>
              <a:t>Juan </a:t>
            </a:r>
            <a:r>
              <a:rPr lang="en-US" sz="2800" dirty="0" smtClean="0">
                <a:solidFill>
                  <a:schemeClr val="bg1"/>
                </a:solidFill>
              </a:rPr>
              <a:t>1:9</a:t>
            </a:r>
            <a:endParaRPr lang="en-US" sz="2800" dirty="0">
              <a:solidFill>
                <a:schemeClr val="bg1"/>
              </a:solidFill>
            </a:endParaRPr>
          </a:p>
        </p:txBody>
      </p:sp>
    </p:spTree>
  </p:cSld>
  <p:clrMapOvr>
    <a:masterClrMapping/>
  </p:clrMapOvr>
  <p:transition advTm="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2743200" cy="4389120"/>
          </a:xfrm>
        </p:spPr>
        <p:txBody>
          <a:bodyPr/>
          <a:lstStyle/>
          <a:p>
            <a:endParaRPr lang="en-US" dirty="0"/>
          </a:p>
        </p:txBody>
      </p:sp>
      <p:pic>
        <p:nvPicPr>
          <p:cNvPr id="44034" name="Picture 2" descr="http://nicolegastonguay.com/wp-content/uploads/2010/01/thiebaud_cake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935480"/>
            <a:ext cx="9067800" cy="2712720"/>
          </a:xfrm>
        </p:spPr>
        <p:txBody>
          <a:bodyPr>
            <a:normAutofit/>
          </a:bodyPr>
          <a:lstStyle/>
          <a:p>
            <a:pPr lvl="1">
              <a:buNone/>
            </a:pPr>
            <a:r>
              <a:rPr lang="en-US" sz="3600" dirty="0" smtClean="0"/>
              <a:t>	</a:t>
            </a:r>
            <a:r>
              <a:rPr lang="en-US" dirty="0" err="1" smtClean="0"/>
              <a:t>Libros</a:t>
            </a:r>
            <a:r>
              <a:rPr lang="en-US" dirty="0" smtClean="0"/>
              <a:t>:</a:t>
            </a:r>
          </a:p>
          <a:p>
            <a:pPr marL="667512" lvl="2" indent="0">
              <a:buNone/>
            </a:pPr>
            <a:r>
              <a:rPr lang="en-US" sz="2400" dirty="0" smtClean="0"/>
              <a:t>Parents Matter </a:t>
            </a:r>
            <a:r>
              <a:rPr lang="en-US" sz="2400" dirty="0"/>
              <a:t>-</a:t>
            </a:r>
            <a:r>
              <a:rPr lang="en-US" sz="2400" dirty="0" smtClean="0"/>
              <a:t>Pam </a:t>
            </a:r>
            <a:r>
              <a:rPr lang="en-US" sz="2400" dirty="0" err="1" smtClean="0"/>
              <a:t>Stenzel</a:t>
            </a:r>
            <a:endParaRPr lang="en-US" sz="2400" dirty="0" smtClean="0"/>
          </a:p>
          <a:p>
            <a:pPr marL="667512" lvl="2" indent="0">
              <a:buNone/>
            </a:pPr>
            <a:r>
              <a:rPr lang="en-US" sz="2400" dirty="0" smtClean="0"/>
              <a:t>Sex – Ed - Pam </a:t>
            </a:r>
            <a:r>
              <a:rPr lang="en-US" sz="2400" dirty="0" err="1" smtClean="0"/>
              <a:t>Stenzel</a:t>
            </a:r>
            <a:endParaRPr lang="en-US" sz="2400" dirty="0"/>
          </a:p>
          <a:p>
            <a:pPr marL="667512" lvl="2" indent="0">
              <a:buNone/>
            </a:pPr>
            <a:r>
              <a:rPr lang="en-US" sz="2400" dirty="0" smtClean="0"/>
              <a:t>No Body Told me – Pam </a:t>
            </a:r>
            <a:r>
              <a:rPr lang="en-US" sz="2400" dirty="0" err="1" smtClean="0"/>
              <a:t>Stenzel</a:t>
            </a:r>
            <a:endParaRPr lang="en-US" sz="2400" dirty="0" smtClean="0"/>
          </a:p>
          <a:p>
            <a:pPr marL="667512" lvl="2" indent="0">
              <a:buNone/>
            </a:pPr>
            <a:r>
              <a:rPr lang="en-US" sz="2400" dirty="0" smtClean="0"/>
              <a:t>Manual para la </a:t>
            </a:r>
            <a:r>
              <a:rPr lang="en-US" sz="2400" dirty="0" err="1" smtClean="0"/>
              <a:t>formación</a:t>
            </a:r>
            <a:r>
              <a:rPr lang="en-US" sz="2400" dirty="0" smtClean="0"/>
              <a:t> Cristiana de la </a:t>
            </a:r>
            <a:r>
              <a:rPr lang="en-US" sz="2400" dirty="0" err="1" smtClean="0"/>
              <a:t>sexualidad</a:t>
            </a:r>
            <a:r>
              <a:rPr lang="en-US" sz="2400" dirty="0" smtClean="0"/>
              <a:t> –Fe y Vida</a:t>
            </a:r>
            <a:endParaRPr lang="en-US" sz="2400" dirty="0" smtClean="0"/>
          </a:p>
          <a:p>
            <a:pPr lvl="2"/>
            <a:endParaRPr lang="en-US" sz="3300" dirty="0" smtClean="0"/>
          </a:p>
          <a:p>
            <a:pPr lvl="2"/>
            <a:endParaRPr lang="en-US" sz="3300" dirty="0"/>
          </a:p>
        </p:txBody>
      </p:sp>
      <p:sp>
        <p:nvSpPr>
          <p:cNvPr id="4" name="Rectangle 3"/>
          <p:cNvSpPr/>
          <p:nvPr/>
        </p:nvSpPr>
        <p:spPr>
          <a:xfrm>
            <a:off x="512618" y="803564"/>
            <a:ext cx="8631382" cy="923330"/>
          </a:xfrm>
          <a:prstGeom prst="rect">
            <a:avLst/>
          </a:prstGeom>
          <a:noFill/>
        </p:spPr>
        <p:txBody>
          <a:bodyPr wrap="square" lIns="91440" tIns="45720" rIns="91440" bIns="45720">
            <a:spAutoFit/>
          </a:bodyPr>
          <a:lstStyle/>
          <a:p>
            <a:pPr algn="ctr"/>
            <a:r>
              <a:rPr lang="en-US" sz="5400" dirty="0" err="1" smtClean="0">
                <a:ln w="0"/>
                <a:effectLst>
                  <a:outerShdw blurRad="38100" dist="19050" dir="2700000" algn="tl" rotWithShape="0">
                    <a:schemeClr val="dk1">
                      <a:alpha val="40000"/>
                    </a:schemeClr>
                  </a:outerShdw>
                </a:effectLst>
              </a:rPr>
              <a:t>Recursos</a:t>
            </a:r>
            <a:endParaRPr lang="en-US" sz="5400"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495800"/>
            <a:ext cx="1237274" cy="19126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281" y="4495800"/>
            <a:ext cx="1267111" cy="191262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3072" t="29795" r="23986" b="18439"/>
          <a:stretch/>
        </p:blipFill>
        <p:spPr>
          <a:xfrm rot="5400000">
            <a:off x="5257583" y="4750817"/>
            <a:ext cx="1912621" cy="1402590"/>
          </a:xfrm>
          <a:prstGeom prst="rect">
            <a:avLst/>
          </a:prstGeom>
        </p:spPr>
      </p:pic>
    </p:spTree>
    <p:extLst>
      <p:ext uri="{BB962C8B-B14F-4D97-AF65-F5344CB8AC3E}">
        <p14:creationId xmlns:p14="http://schemas.microsoft.com/office/powerpoint/2010/main" val="271649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4724400" y="2315633"/>
            <a:ext cx="4419600" cy="454236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505200"/>
            <a:ext cx="5029200" cy="3352800"/>
          </a:xfrm>
          <a:prstGeom prst="rect">
            <a:avLst/>
          </a:prstGeom>
          <a:noFill/>
          <a:ln w="9525">
            <a:noFill/>
            <a:miter lim="800000"/>
            <a:headEnd/>
            <a:tailEnd/>
          </a:ln>
          <a:effectLst/>
        </p:spPr>
      </p:pic>
      <p:pic>
        <p:nvPicPr>
          <p:cNvPr id="1026" name="Picture 2" descr="C:\Users\ST PATRICK PARISH\AppData\Local\Microsoft\Windows\Temporary Internet Files\Low\Content.IE5\PEGWB4FB\MC910216396[1].PNG"/>
          <p:cNvPicPr>
            <a:picLocks noChangeAspect="1" noChangeArrowheads="1"/>
          </p:cNvPicPr>
          <p:nvPr/>
        </p:nvPicPr>
        <p:blipFill>
          <a:blip r:embed="rId5"/>
          <a:srcRect/>
          <a:stretch>
            <a:fillRect/>
          </a:stretch>
        </p:blipFill>
        <p:spPr bwMode="auto">
          <a:xfrm>
            <a:off x="4495800" y="3124200"/>
            <a:ext cx="5062191" cy="4410075"/>
          </a:xfrm>
          <a:prstGeom prst="rect">
            <a:avLst/>
          </a:prstGeom>
          <a:noFill/>
        </p:spPr>
      </p:pic>
      <p:pic>
        <p:nvPicPr>
          <p:cNvPr id="1027" name="Picture 3"/>
          <p:cNvPicPr>
            <a:picLocks noChangeAspect="1" noChangeArrowheads="1"/>
          </p:cNvPicPr>
          <p:nvPr/>
        </p:nvPicPr>
        <p:blipFill>
          <a:blip r:embed="rId6" cstate="print"/>
          <a:srcRect/>
          <a:stretch>
            <a:fillRect/>
          </a:stretch>
        </p:blipFill>
        <p:spPr bwMode="auto">
          <a:xfrm>
            <a:off x="4550724" y="0"/>
            <a:ext cx="4593276" cy="3352800"/>
          </a:xfrm>
          <a:prstGeom prst="rect">
            <a:avLst/>
          </a:prstGeom>
          <a:noFill/>
          <a:ln w="9525">
            <a:noFill/>
            <a:miter lim="800000"/>
            <a:headEnd/>
            <a:tailEnd/>
          </a:ln>
          <a:effectLst/>
        </p:spPr>
      </p:pic>
      <p:pic>
        <p:nvPicPr>
          <p:cNvPr id="4" name="Content Placeholder 3" descr="C:\Users\ST PATRICK PARISH\AppData\Local\Microsoft\Windows\Temporary Internet Files\Low\Content.IE5\DEJIA82J\MP900399408[1].JPG"/>
          <p:cNvPicPr>
            <a:picLocks noGrp="1"/>
          </p:cNvPicPr>
          <p:nvPr>
            <p:ph idx="1"/>
          </p:nvPr>
        </p:nvPicPr>
        <p:blipFill>
          <a:blip r:embed="rId7" cstate="print"/>
          <a:srcRect/>
          <a:stretch>
            <a:fillRect/>
          </a:stretch>
        </p:blipFill>
        <p:spPr bwMode="auto">
          <a:xfrm>
            <a:off x="0" y="0"/>
            <a:ext cx="4800600" cy="3657600"/>
          </a:xfrm>
          <a:prstGeom prst="rect">
            <a:avLst/>
          </a:prstGeom>
          <a:noFill/>
          <a:ln w="9525">
            <a:noFill/>
            <a:miter lim="800000"/>
            <a:headEnd/>
            <a:tailEnd/>
          </a:ln>
        </p:spPr>
      </p:pic>
      <p:sp>
        <p:nvSpPr>
          <p:cNvPr id="2" name="Title 1"/>
          <p:cNvSpPr>
            <a:spLocks noGrp="1"/>
          </p:cNvSpPr>
          <p:nvPr>
            <p:ph type="title"/>
          </p:nvPr>
        </p:nvSpPr>
        <p:spPr>
          <a:xfrm>
            <a:off x="533400" y="2819400"/>
            <a:ext cx="8229600" cy="838200"/>
          </a:xfrm>
          <a:solidFill>
            <a:schemeClr val="accent1"/>
          </a:solidFill>
        </p:spPr>
        <p:txBody>
          <a:bodyPr>
            <a:no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 PADRES IMPORTAN</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770" decel="100000"/>
                                        <p:tgtEl>
                                          <p:spTgt spid="1027"/>
                                        </p:tgtEl>
                                      </p:cBhvr>
                                    </p:animEffect>
                                    <p:animScale>
                                      <p:cBhvr>
                                        <p:cTn id="19" dur="770" decel="100000"/>
                                        <p:tgtEl>
                                          <p:spTgt spid="1027"/>
                                        </p:tgtEl>
                                      </p:cBhvr>
                                      <p:from x="10000" y="10000"/>
                                      <p:to x="200000" y="450000"/>
                                    </p:animScale>
                                    <p:animScale>
                                      <p:cBhvr>
                                        <p:cTn id="20" dur="1230" accel="100000" fill="hold">
                                          <p:stCondLst>
                                            <p:cond delay="770"/>
                                          </p:stCondLst>
                                        </p:cTn>
                                        <p:tgtEl>
                                          <p:spTgt spid="1027"/>
                                        </p:tgtEl>
                                      </p:cBhvr>
                                      <p:from x="200000" y="450000"/>
                                      <p:to x="100000" y="100000"/>
                                    </p:animScale>
                                    <p:set>
                                      <p:cBhvr>
                                        <p:cTn id="21" dur="770" fill="hold"/>
                                        <p:tgtEl>
                                          <p:spTgt spid="1027"/>
                                        </p:tgtEl>
                                        <p:attrNameLst>
                                          <p:attrName>ppt_x</p:attrName>
                                        </p:attrNameLst>
                                      </p:cBhvr>
                                      <p:to>
                                        <p:strVal val="(0.5)"/>
                                      </p:to>
                                    </p:set>
                                    <p:anim from="(0.5)" to="(#ppt_x)" calcmode="lin" valueType="num">
                                      <p:cBhvr>
                                        <p:cTn id="22" dur="1230" accel="100000" fill="hold">
                                          <p:stCondLst>
                                            <p:cond delay="770"/>
                                          </p:stCondLst>
                                        </p:cTn>
                                        <p:tgtEl>
                                          <p:spTgt spid="1027"/>
                                        </p:tgtEl>
                                        <p:attrNameLst>
                                          <p:attrName>ppt_x</p:attrName>
                                        </p:attrNameLst>
                                      </p:cBhvr>
                                    </p:anim>
                                    <p:set>
                                      <p:cBhvr>
                                        <p:cTn id="23" dur="770" fill="hold"/>
                                        <p:tgtEl>
                                          <p:spTgt spid="1027"/>
                                        </p:tgtEl>
                                        <p:attrNameLst>
                                          <p:attrName>ppt_y</p:attrName>
                                        </p:attrNameLst>
                                      </p:cBhvr>
                                      <p:to>
                                        <p:strVal val="(#ppt_y+0.4)"/>
                                      </p:to>
                                    </p:set>
                                    <p:anim from="(#ppt_y+0.4)" to="(#ppt_y)" calcmode="lin" valueType="num">
                                      <p:cBhvr>
                                        <p:cTn id="24" dur="1230" accel="100000" fill="hold">
                                          <p:stCondLst>
                                            <p:cond delay="770"/>
                                          </p:stCondLst>
                                        </p:cTn>
                                        <p:tgtEl>
                                          <p:spTgt spid="1027"/>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770" decel="100000"/>
                                        <p:tgtEl>
                                          <p:spTgt spid="1028"/>
                                        </p:tgtEl>
                                      </p:cBhvr>
                                    </p:animEffect>
                                    <p:animScale>
                                      <p:cBhvr>
                                        <p:cTn id="30" dur="770" decel="100000"/>
                                        <p:tgtEl>
                                          <p:spTgt spid="1028"/>
                                        </p:tgtEl>
                                      </p:cBhvr>
                                      <p:from x="10000" y="10000"/>
                                      <p:to x="200000" y="450000"/>
                                    </p:animScale>
                                    <p:animScale>
                                      <p:cBhvr>
                                        <p:cTn id="31" dur="1230" accel="100000" fill="hold">
                                          <p:stCondLst>
                                            <p:cond delay="770"/>
                                          </p:stCondLst>
                                        </p:cTn>
                                        <p:tgtEl>
                                          <p:spTgt spid="1028"/>
                                        </p:tgtEl>
                                      </p:cBhvr>
                                      <p:from x="200000" y="450000"/>
                                      <p:to x="100000" y="100000"/>
                                    </p:animScale>
                                    <p:set>
                                      <p:cBhvr>
                                        <p:cTn id="32" dur="770" fill="hold"/>
                                        <p:tgtEl>
                                          <p:spTgt spid="1028"/>
                                        </p:tgtEl>
                                        <p:attrNameLst>
                                          <p:attrName>ppt_x</p:attrName>
                                        </p:attrNameLst>
                                      </p:cBhvr>
                                      <p:to>
                                        <p:strVal val="(0.5)"/>
                                      </p:to>
                                    </p:set>
                                    <p:anim from="(0.5)" to="(#ppt_x)" calcmode="lin" valueType="num">
                                      <p:cBhvr>
                                        <p:cTn id="33" dur="1230" accel="100000" fill="hold">
                                          <p:stCondLst>
                                            <p:cond delay="770"/>
                                          </p:stCondLst>
                                        </p:cTn>
                                        <p:tgtEl>
                                          <p:spTgt spid="1028"/>
                                        </p:tgtEl>
                                        <p:attrNameLst>
                                          <p:attrName>ppt_x</p:attrName>
                                        </p:attrNameLst>
                                      </p:cBhvr>
                                    </p:anim>
                                    <p:set>
                                      <p:cBhvr>
                                        <p:cTn id="34" dur="770" fill="hold"/>
                                        <p:tgtEl>
                                          <p:spTgt spid="1028"/>
                                        </p:tgtEl>
                                        <p:attrNameLst>
                                          <p:attrName>ppt_y</p:attrName>
                                        </p:attrNameLst>
                                      </p:cBhvr>
                                      <p:to>
                                        <p:strVal val="(#ppt_y+0.4)"/>
                                      </p:to>
                                    </p:set>
                                    <p:anim from="(#ppt_y+0.4)" to="(#ppt_y)" calcmode="lin" valueType="num">
                                      <p:cBhvr>
                                        <p:cTn id="35" dur="1230" accel="100000" fill="hold">
                                          <p:stCondLst>
                                            <p:cond delay="770"/>
                                          </p:stCondLst>
                                        </p:cTn>
                                        <p:tgtEl>
                                          <p:spTgt spid="1028"/>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770" decel="100000"/>
                                        <p:tgtEl>
                                          <p:spTgt spid="1029"/>
                                        </p:tgtEl>
                                      </p:cBhvr>
                                    </p:animEffect>
                                    <p:animScale>
                                      <p:cBhvr>
                                        <p:cTn id="41" dur="770" decel="100000"/>
                                        <p:tgtEl>
                                          <p:spTgt spid="1029"/>
                                        </p:tgtEl>
                                      </p:cBhvr>
                                      <p:from x="10000" y="10000"/>
                                      <p:to x="200000" y="450000"/>
                                    </p:animScale>
                                    <p:animScale>
                                      <p:cBhvr>
                                        <p:cTn id="42" dur="1230" accel="100000" fill="hold">
                                          <p:stCondLst>
                                            <p:cond delay="770"/>
                                          </p:stCondLst>
                                        </p:cTn>
                                        <p:tgtEl>
                                          <p:spTgt spid="1029"/>
                                        </p:tgtEl>
                                      </p:cBhvr>
                                      <p:from x="200000" y="450000"/>
                                      <p:to x="100000" y="100000"/>
                                    </p:animScale>
                                    <p:set>
                                      <p:cBhvr>
                                        <p:cTn id="43" dur="770" fill="hold"/>
                                        <p:tgtEl>
                                          <p:spTgt spid="1029"/>
                                        </p:tgtEl>
                                        <p:attrNameLst>
                                          <p:attrName>ppt_x</p:attrName>
                                        </p:attrNameLst>
                                      </p:cBhvr>
                                      <p:to>
                                        <p:strVal val="(0.5)"/>
                                      </p:to>
                                    </p:set>
                                    <p:anim from="(0.5)" to="(#ppt_x)" calcmode="lin" valueType="num">
                                      <p:cBhvr>
                                        <p:cTn id="44" dur="1230" accel="100000" fill="hold">
                                          <p:stCondLst>
                                            <p:cond delay="770"/>
                                          </p:stCondLst>
                                        </p:cTn>
                                        <p:tgtEl>
                                          <p:spTgt spid="1029"/>
                                        </p:tgtEl>
                                        <p:attrNameLst>
                                          <p:attrName>ppt_x</p:attrName>
                                        </p:attrNameLst>
                                      </p:cBhvr>
                                    </p:anim>
                                    <p:set>
                                      <p:cBhvr>
                                        <p:cTn id="45" dur="770" fill="hold"/>
                                        <p:tgtEl>
                                          <p:spTgt spid="1029"/>
                                        </p:tgtEl>
                                        <p:attrNameLst>
                                          <p:attrName>ppt_y</p:attrName>
                                        </p:attrNameLst>
                                      </p:cBhvr>
                                      <p:to>
                                        <p:strVal val="(#ppt_y+0.4)"/>
                                      </p:to>
                                    </p:set>
                                    <p:anim from="(#ppt_y+0.4)" to="(#ppt_y)" calcmode="lin" valueType="num">
                                      <p:cBhvr>
                                        <p:cTn id="46" dur="1230" accel="100000" fill="hold">
                                          <p:stCondLst>
                                            <p:cond delay="770"/>
                                          </p:stCondLst>
                                        </p:cTn>
                                        <p:tgtEl>
                                          <p:spTgt spid="1029"/>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770" decel="100000"/>
                                        <p:tgtEl>
                                          <p:spTgt spid="1026"/>
                                        </p:tgtEl>
                                      </p:cBhvr>
                                    </p:animEffect>
                                    <p:animScale>
                                      <p:cBhvr>
                                        <p:cTn id="52" dur="770" decel="100000"/>
                                        <p:tgtEl>
                                          <p:spTgt spid="1026"/>
                                        </p:tgtEl>
                                      </p:cBhvr>
                                      <p:from x="10000" y="10000"/>
                                      <p:to x="200000" y="450000"/>
                                    </p:animScale>
                                    <p:animScale>
                                      <p:cBhvr>
                                        <p:cTn id="53" dur="1230" accel="100000" fill="hold">
                                          <p:stCondLst>
                                            <p:cond delay="770"/>
                                          </p:stCondLst>
                                        </p:cTn>
                                        <p:tgtEl>
                                          <p:spTgt spid="1026"/>
                                        </p:tgtEl>
                                      </p:cBhvr>
                                      <p:from x="200000" y="450000"/>
                                      <p:to x="100000" y="100000"/>
                                    </p:animScale>
                                    <p:set>
                                      <p:cBhvr>
                                        <p:cTn id="54" dur="770" fill="hold"/>
                                        <p:tgtEl>
                                          <p:spTgt spid="1026"/>
                                        </p:tgtEl>
                                        <p:attrNameLst>
                                          <p:attrName>ppt_x</p:attrName>
                                        </p:attrNameLst>
                                      </p:cBhvr>
                                      <p:to>
                                        <p:strVal val="(0.5)"/>
                                      </p:to>
                                    </p:set>
                                    <p:anim from="(0.5)" to="(#ppt_x)" calcmode="lin" valueType="num">
                                      <p:cBhvr>
                                        <p:cTn id="55" dur="1230" accel="100000" fill="hold">
                                          <p:stCondLst>
                                            <p:cond delay="770"/>
                                          </p:stCondLst>
                                        </p:cTn>
                                        <p:tgtEl>
                                          <p:spTgt spid="1026"/>
                                        </p:tgtEl>
                                        <p:attrNameLst>
                                          <p:attrName>ppt_x</p:attrName>
                                        </p:attrNameLst>
                                      </p:cBhvr>
                                    </p:anim>
                                    <p:set>
                                      <p:cBhvr>
                                        <p:cTn id="56" dur="770" fill="hold"/>
                                        <p:tgtEl>
                                          <p:spTgt spid="1026"/>
                                        </p:tgtEl>
                                        <p:attrNameLst>
                                          <p:attrName>ppt_y</p:attrName>
                                        </p:attrNameLst>
                                      </p:cBhvr>
                                      <p:to>
                                        <p:strVal val="(#ppt_y+0.4)"/>
                                      </p:to>
                                    </p:set>
                                    <p:anim from="(#ppt_y+0.4)" to="(#ppt_y)" calcmode="lin" valueType="num">
                                      <p:cBhvr>
                                        <p:cTn id="57" dur="1230" accel="100000" fill="hold">
                                          <p:stCondLst>
                                            <p:cond delay="770"/>
                                          </p:stCondLst>
                                        </p:cTn>
                                        <p:tgtEl>
                                          <p:spTgt spid="1026"/>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1"/>
                                          </p:val>
                                        </p:tav>
                                        <p:tav tm="100000">
                                          <p:val>
                                            <p:strVal val="#ppt_x"/>
                                          </p:val>
                                        </p:tav>
                                      </p:tavLst>
                                    </p:anim>
                                    <p:anim calcmode="lin" valueType="num">
                                      <p:cBhvr>
                                        <p:cTn id="6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56488"/>
          </a:xfrm>
        </p:spPr>
        <p:txBody>
          <a:bodyPr>
            <a:normAutofit/>
          </a:bodyPr>
          <a:lstStyle/>
          <a:p>
            <a:pPr algn="ctr"/>
            <a:r>
              <a:rPr lang="en-US" dirty="0" smtClean="0"/>
              <a:t>LOS TIEMPOS</a:t>
            </a:r>
            <a:endParaRPr lang="en-US" dirty="0"/>
          </a:p>
        </p:txBody>
      </p:sp>
      <p:sp>
        <p:nvSpPr>
          <p:cNvPr id="3" name="Content Placeholder 2"/>
          <p:cNvSpPr>
            <a:spLocks noGrp="1"/>
          </p:cNvSpPr>
          <p:nvPr>
            <p:ph sz="half" idx="1"/>
          </p:nvPr>
        </p:nvSpPr>
        <p:spPr>
          <a:xfrm>
            <a:off x="457200" y="1219200"/>
            <a:ext cx="8001000" cy="4876800"/>
          </a:xfrm>
        </p:spPr>
        <p:txBody>
          <a:bodyPr>
            <a:noAutofit/>
          </a:bodyPr>
          <a:lstStyle/>
          <a:p>
            <a:endParaRPr lang="en-US" sz="2400" dirty="0" smtClean="0"/>
          </a:p>
          <a:p>
            <a:pPr lvl="1">
              <a:buNone/>
            </a:pPr>
            <a:r>
              <a:rPr lang="en-US" dirty="0" smtClean="0"/>
              <a:t>                   </a:t>
            </a:r>
            <a:r>
              <a:rPr lang="en-US" sz="2800" dirty="0" smtClean="0"/>
              <a:t>Los </a:t>
            </a:r>
            <a:r>
              <a:rPr lang="en-US" sz="2800" dirty="0" err="1" smtClean="0"/>
              <a:t>graduados</a:t>
            </a:r>
            <a:r>
              <a:rPr lang="en-US" sz="2800" dirty="0" smtClean="0"/>
              <a:t> de la “High School”</a:t>
            </a:r>
          </a:p>
          <a:p>
            <a:pPr lvl="1">
              <a:buNone/>
            </a:pPr>
            <a:endParaRPr lang="en-US" sz="2800" dirty="0" smtClean="0"/>
          </a:p>
          <a:p>
            <a:pPr lvl="1"/>
            <a:r>
              <a:rPr lang="en-US" sz="2800" dirty="0" smtClean="0"/>
              <a:t>1967	1-34 </a:t>
            </a:r>
            <a:r>
              <a:rPr lang="en-US" sz="2800" dirty="0" err="1" smtClean="0"/>
              <a:t>jóvenes</a:t>
            </a:r>
            <a:r>
              <a:rPr lang="en-US" sz="2800" dirty="0" smtClean="0"/>
              <a:t> / </a:t>
            </a:r>
            <a:r>
              <a:rPr lang="en-US" sz="2800" dirty="0" err="1" smtClean="0"/>
              <a:t>infectado</a:t>
            </a:r>
            <a:endParaRPr lang="en-US" sz="2800" dirty="0" smtClean="0"/>
          </a:p>
          <a:p>
            <a:pPr lvl="1"/>
            <a:r>
              <a:rPr lang="en-US" sz="2800" dirty="0" smtClean="0"/>
              <a:t>1983	1-18 </a:t>
            </a:r>
            <a:r>
              <a:rPr lang="en-US" sz="2800" dirty="0" err="1" smtClean="0"/>
              <a:t>jóvenes</a:t>
            </a:r>
            <a:r>
              <a:rPr lang="en-US" sz="2800" dirty="0" smtClean="0"/>
              <a:t> / </a:t>
            </a:r>
            <a:r>
              <a:rPr lang="en-US" sz="2800" dirty="0" err="1" smtClean="0"/>
              <a:t>infectado</a:t>
            </a:r>
            <a:endParaRPr lang="en-US" sz="2800" dirty="0" smtClean="0"/>
          </a:p>
          <a:p>
            <a:pPr lvl="1"/>
            <a:r>
              <a:rPr lang="en-US" sz="2800" dirty="0" smtClean="0"/>
              <a:t>Hoy	1-4 / </a:t>
            </a:r>
            <a:r>
              <a:rPr lang="en-US" sz="2800" dirty="0" err="1" smtClean="0"/>
              <a:t>jóvenes</a:t>
            </a:r>
            <a:r>
              <a:rPr lang="en-US" sz="2800" dirty="0" smtClean="0"/>
              <a:t> / </a:t>
            </a:r>
            <a:r>
              <a:rPr lang="en-US" sz="2800" dirty="0" err="1" smtClean="0"/>
              <a:t>infectado</a:t>
            </a:r>
            <a:endParaRPr lang="en-US" sz="2800" dirty="0" smtClean="0"/>
          </a:p>
          <a:p>
            <a:pPr lvl="1">
              <a:buNone/>
            </a:pPr>
            <a:endParaRPr lang="en-US" sz="2800" dirty="0" smtClean="0"/>
          </a:p>
          <a:p>
            <a:pPr lvl="1">
              <a:buNone/>
            </a:pPr>
            <a:r>
              <a:rPr lang="en-US" sz="2800" dirty="0" err="1" smtClean="0"/>
              <a:t>Es</a:t>
            </a:r>
            <a:r>
              <a:rPr lang="en-US" sz="2800" dirty="0" smtClean="0"/>
              <a:t> </a:t>
            </a:r>
            <a:r>
              <a:rPr lang="en-US" sz="2800" dirty="0" err="1" smtClean="0"/>
              <a:t>obvio</a:t>
            </a:r>
            <a:r>
              <a:rPr lang="en-US" sz="2800" dirty="0" smtClean="0"/>
              <a:t> que </a:t>
            </a:r>
            <a:r>
              <a:rPr lang="en-US" sz="2800" dirty="0" err="1" smtClean="0"/>
              <a:t>nuestros</a:t>
            </a:r>
            <a:r>
              <a:rPr lang="en-US" sz="2800" dirty="0" smtClean="0"/>
              <a:t> </a:t>
            </a:r>
            <a:r>
              <a:rPr lang="en-US" sz="2800" dirty="0" err="1" smtClean="0"/>
              <a:t>jóvenes</a:t>
            </a:r>
            <a:r>
              <a:rPr lang="en-US" sz="2800" dirty="0" smtClean="0"/>
              <a:t> no </a:t>
            </a:r>
            <a:r>
              <a:rPr lang="en-US" sz="2800" dirty="0" err="1" smtClean="0"/>
              <a:t>estan</a:t>
            </a:r>
            <a:r>
              <a:rPr lang="en-US" sz="2800" dirty="0" smtClean="0"/>
              <a:t> </a:t>
            </a:r>
            <a:r>
              <a:rPr lang="en-US" sz="2800" dirty="0" err="1" smtClean="0"/>
              <a:t>tomando</a:t>
            </a:r>
            <a:r>
              <a:rPr lang="en-US" sz="2800" dirty="0" smtClean="0"/>
              <a:t> las </a:t>
            </a:r>
            <a:r>
              <a:rPr lang="en-US" sz="2800" dirty="0" err="1" smtClean="0"/>
              <a:t>decisiones</a:t>
            </a:r>
            <a:r>
              <a:rPr lang="en-US" sz="2800" dirty="0" smtClean="0"/>
              <a:t> </a:t>
            </a:r>
            <a:r>
              <a:rPr lang="en-US" sz="2800" dirty="0" err="1" smtClean="0"/>
              <a:t>correctas</a:t>
            </a:r>
            <a:r>
              <a:rPr lang="en-US" sz="2800" dirty="0" smtClean="0"/>
              <a:t> en </a:t>
            </a:r>
            <a:r>
              <a:rPr lang="en-US" sz="2800" dirty="0" err="1" smtClean="0"/>
              <a:t>esta</a:t>
            </a:r>
            <a:r>
              <a:rPr lang="en-US" sz="2800" dirty="0" smtClean="0"/>
              <a:t> area de la </a:t>
            </a:r>
            <a:r>
              <a:rPr lang="en-US" sz="2800" dirty="0" err="1" smtClean="0"/>
              <a:t>sexualidad</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DATING / NOVIANDO</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1"/>
          </p:nvPr>
        </p:nvSpPr>
        <p:spPr>
          <a:xfrm>
            <a:off x="457200" y="1676400"/>
            <a:ext cx="8001000" cy="4449925"/>
          </a:xfrm>
        </p:spPr>
        <p:txBody>
          <a:bodyPr>
            <a:noAutofit/>
          </a:bodyPr>
          <a:lstStyle/>
          <a:p>
            <a:pPr lvl="1">
              <a:buNone/>
            </a:pPr>
            <a:r>
              <a:rPr lang="en-US" sz="2800" dirty="0" smtClean="0"/>
              <a:t>1) No </a:t>
            </a:r>
            <a:r>
              <a:rPr lang="en-US" sz="2800" dirty="0" err="1" smtClean="0"/>
              <a:t>tener</a:t>
            </a:r>
            <a:r>
              <a:rPr lang="en-US" sz="2800" dirty="0" smtClean="0"/>
              <a:t> </a:t>
            </a:r>
            <a:r>
              <a:rPr lang="en-US" sz="2800" dirty="0" err="1" smtClean="0"/>
              <a:t>novio</a:t>
            </a:r>
            <a:r>
              <a:rPr lang="en-US" sz="2800" dirty="0" smtClean="0"/>
              <a:t> / </a:t>
            </a:r>
            <a:r>
              <a:rPr lang="en-US" sz="2800" dirty="0" err="1" smtClean="0"/>
              <a:t>novia</a:t>
            </a:r>
            <a:r>
              <a:rPr lang="en-US" sz="2800" dirty="0" smtClean="0"/>
              <a:t> </a:t>
            </a:r>
            <a:r>
              <a:rPr lang="en-US" sz="2800" dirty="0" err="1" smtClean="0"/>
              <a:t>hasta</a:t>
            </a:r>
            <a:r>
              <a:rPr lang="en-US" sz="2800" dirty="0" smtClean="0"/>
              <a:t> los 16 </a:t>
            </a:r>
            <a:r>
              <a:rPr lang="en-US" sz="2800" dirty="0" err="1" smtClean="0"/>
              <a:t>años</a:t>
            </a:r>
            <a:r>
              <a:rPr lang="en-US" sz="2800" dirty="0" smtClean="0"/>
              <a:t>.</a:t>
            </a:r>
          </a:p>
          <a:p>
            <a:pPr lvl="1">
              <a:buNone/>
            </a:pPr>
            <a:r>
              <a:rPr lang="en-US" sz="2800" dirty="0" smtClean="0"/>
              <a:t>2) </a:t>
            </a:r>
            <a:r>
              <a:rPr lang="en-US" sz="2800" dirty="0" err="1" smtClean="0"/>
              <a:t>Salir</a:t>
            </a:r>
            <a:r>
              <a:rPr lang="en-US" sz="2800" dirty="0" smtClean="0"/>
              <a:t> solo en </a:t>
            </a:r>
            <a:r>
              <a:rPr lang="en-US" sz="2800" dirty="0" err="1" smtClean="0"/>
              <a:t>grupo</a:t>
            </a:r>
            <a:r>
              <a:rPr lang="en-US" sz="2800" dirty="0" smtClean="0"/>
              <a:t>, </a:t>
            </a:r>
            <a:r>
              <a:rPr lang="en-US" sz="2800" dirty="0" err="1" smtClean="0"/>
              <a:t>nunca</a:t>
            </a:r>
            <a:r>
              <a:rPr lang="en-US" sz="2800" dirty="0" smtClean="0"/>
              <a:t> solos</a:t>
            </a:r>
          </a:p>
          <a:p>
            <a:pPr lvl="1">
              <a:buNone/>
            </a:pPr>
            <a:r>
              <a:rPr lang="en-US" sz="2800" dirty="0" smtClean="0"/>
              <a:t>3) Si vas a </a:t>
            </a:r>
            <a:r>
              <a:rPr lang="en-US" sz="2800" dirty="0" err="1" smtClean="0"/>
              <a:t>salir</a:t>
            </a:r>
            <a:r>
              <a:rPr lang="en-US" sz="2800" dirty="0" smtClean="0"/>
              <a:t>, </a:t>
            </a:r>
            <a:r>
              <a:rPr lang="en-US" sz="2800" dirty="0" err="1" smtClean="0"/>
              <a:t>pero</a:t>
            </a:r>
            <a:r>
              <a:rPr lang="en-US" sz="2800" dirty="0" smtClean="0"/>
              <a:t> </a:t>
            </a:r>
            <a:r>
              <a:rPr lang="en-US" sz="2800" dirty="0" err="1" smtClean="0"/>
              <a:t>te</a:t>
            </a:r>
            <a:r>
              <a:rPr lang="en-US" sz="2800" dirty="0" smtClean="0"/>
              <a:t> </a:t>
            </a:r>
            <a:r>
              <a:rPr lang="en-US" sz="2800" dirty="0" err="1" smtClean="0"/>
              <a:t>vamos</a:t>
            </a:r>
            <a:r>
              <a:rPr lang="en-US" sz="2800" dirty="0" smtClean="0"/>
              <a:t> </a:t>
            </a:r>
            <a:r>
              <a:rPr lang="en-US" sz="2800" dirty="0" err="1" smtClean="0"/>
              <a:t>estar</a:t>
            </a:r>
            <a:r>
              <a:rPr lang="en-US" sz="2800" dirty="0" smtClean="0"/>
              <a:t> </a:t>
            </a:r>
            <a:r>
              <a:rPr lang="en-US" sz="2800" dirty="0" err="1" smtClean="0"/>
              <a:t>observando</a:t>
            </a:r>
            <a:r>
              <a:rPr lang="en-US" sz="2800" dirty="0" smtClean="0"/>
              <a:t> y </a:t>
            </a:r>
            <a:r>
              <a:rPr lang="en-US" sz="2800" dirty="0" err="1" smtClean="0"/>
              <a:t>si</a:t>
            </a:r>
            <a:r>
              <a:rPr lang="en-US" sz="2800" dirty="0" smtClean="0"/>
              <a:t> </a:t>
            </a:r>
            <a:r>
              <a:rPr lang="en-US" sz="2800" dirty="0" err="1" smtClean="0"/>
              <a:t>empiezas</a:t>
            </a:r>
            <a:r>
              <a:rPr lang="en-US" sz="2800" dirty="0" smtClean="0"/>
              <a:t> a:</a:t>
            </a:r>
          </a:p>
          <a:p>
            <a:pPr lvl="2"/>
            <a:r>
              <a:rPr lang="en-US" sz="2800" dirty="0" err="1" smtClean="0"/>
              <a:t>Perder</a:t>
            </a:r>
            <a:r>
              <a:rPr lang="en-US" sz="2800" dirty="0" smtClean="0"/>
              <a:t> </a:t>
            </a:r>
            <a:r>
              <a:rPr lang="en-US" sz="2800" dirty="0" err="1" smtClean="0"/>
              <a:t>tus</a:t>
            </a:r>
            <a:r>
              <a:rPr lang="en-US" sz="2800" dirty="0" smtClean="0"/>
              <a:t> </a:t>
            </a:r>
            <a:r>
              <a:rPr lang="en-US" sz="2800" dirty="0" err="1" smtClean="0"/>
              <a:t>amistades</a:t>
            </a:r>
            <a:endParaRPr lang="en-US" sz="2800" dirty="0" smtClean="0"/>
          </a:p>
          <a:p>
            <a:pPr lvl="2"/>
            <a:r>
              <a:rPr lang="en-US" sz="2800" dirty="0" smtClean="0"/>
              <a:t>No </a:t>
            </a:r>
            <a:r>
              <a:rPr lang="en-US" sz="2800" dirty="0" err="1" smtClean="0"/>
              <a:t>salir</a:t>
            </a:r>
            <a:r>
              <a:rPr lang="en-US" sz="2800" dirty="0" smtClean="0"/>
              <a:t> con </a:t>
            </a:r>
            <a:r>
              <a:rPr lang="en-US" sz="2800" dirty="0" err="1" smtClean="0"/>
              <a:t>tus</a:t>
            </a:r>
            <a:r>
              <a:rPr lang="en-US" sz="2800" dirty="0" smtClean="0"/>
              <a:t> </a:t>
            </a:r>
            <a:r>
              <a:rPr lang="en-US" sz="2800" dirty="0" err="1" smtClean="0"/>
              <a:t>amigas</a:t>
            </a:r>
            <a:endParaRPr lang="en-US" sz="2800" dirty="0" smtClean="0"/>
          </a:p>
          <a:p>
            <a:pPr lvl="2"/>
            <a:r>
              <a:rPr lang="en-US" sz="2800" dirty="0" smtClean="0"/>
              <a:t>No </a:t>
            </a:r>
            <a:r>
              <a:rPr lang="en-US" sz="2800" dirty="0" err="1" smtClean="0"/>
              <a:t>participar</a:t>
            </a:r>
            <a:r>
              <a:rPr lang="en-US" sz="2800" dirty="0" smtClean="0"/>
              <a:t> en </a:t>
            </a:r>
            <a:r>
              <a:rPr lang="en-US" sz="2800" dirty="0" err="1" smtClean="0"/>
              <a:t>ciertas</a:t>
            </a:r>
            <a:r>
              <a:rPr lang="en-US" sz="2800" dirty="0" smtClean="0"/>
              <a:t> </a:t>
            </a:r>
            <a:r>
              <a:rPr lang="en-US" sz="2800" dirty="0" err="1" smtClean="0"/>
              <a:t>actividades</a:t>
            </a:r>
            <a:endParaRPr lang="en-US" sz="2800" dirty="0" smtClean="0"/>
          </a:p>
          <a:p>
            <a:pPr lvl="2"/>
            <a:r>
              <a:rPr lang="en-US" sz="2800" dirty="0" smtClean="0"/>
              <a:t>A no </a:t>
            </a:r>
            <a:r>
              <a:rPr lang="en-US" sz="2800" dirty="0" err="1" smtClean="0"/>
              <a:t>llegar</a:t>
            </a:r>
            <a:r>
              <a:rPr lang="en-US" sz="2800" dirty="0" smtClean="0"/>
              <a:t> a </a:t>
            </a:r>
            <a:r>
              <a:rPr lang="en-US" sz="2800" dirty="0" err="1" smtClean="0"/>
              <a:t>tiempo</a:t>
            </a:r>
            <a:r>
              <a:rPr lang="en-US" sz="2800" dirty="0" smtClean="0"/>
              <a:t>  etc….</a:t>
            </a:r>
          </a:p>
          <a:p>
            <a:pPr lvl="2">
              <a:buNone/>
            </a:pPr>
            <a:r>
              <a:rPr lang="en-US" sz="2800" dirty="0" err="1" smtClean="0"/>
              <a:t>Entonces</a:t>
            </a:r>
            <a:r>
              <a:rPr lang="en-US" sz="2800" dirty="0" smtClean="0"/>
              <a:t> </a:t>
            </a:r>
            <a:r>
              <a:rPr lang="en-US" sz="2800" dirty="0" err="1" smtClean="0"/>
              <a:t>tendremos</a:t>
            </a:r>
            <a:r>
              <a:rPr lang="en-US" sz="2800" dirty="0" smtClean="0"/>
              <a:t> </a:t>
            </a:r>
            <a:r>
              <a:rPr lang="en-US" sz="2800" dirty="0" err="1" smtClean="0"/>
              <a:t>que</a:t>
            </a:r>
            <a:r>
              <a:rPr lang="en-US" sz="2800" dirty="0" smtClean="0"/>
              <a:t> </a:t>
            </a:r>
            <a:r>
              <a:rPr lang="en-US" sz="2800" dirty="0" err="1" smtClean="0"/>
              <a:t>pedirte</a:t>
            </a:r>
            <a:r>
              <a:rPr lang="en-US" sz="2800" dirty="0" smtClean="0"/>
              <a:t> </a:t>
            </a:r>
            <a:r>
              <a:rPr lang="en-US" sz="2800" dirty="0" err="1" smtClean="0"/>
              <a:t>que</a:t>
            </a:r>
            <a:r>
              <a:rPr lang="en-US" sz="2800" dirty="0" smtClean="0"/>
              <a:t> </a:t>
            </a:r>
            <a:r>
              <a:rPr lang="en-US" sz="2800" dirty="0" err="1" smtClean="0"/>
              <a:t>te</a:t>
            </a:r>
            <a:r>
              <a:rPr lang="en-US" sz="2800" dirty="0" smtClean="0"/>
              <a:t> </a:t>
            </a:r>
            <a:r>
              <a:rPr lang="en-US" sz="2800" dirty="0" err="1" smtClean="0"/>
              <a:t>alejes</a:t>
            </a:r>
            <a:r>
              <a:rPr lang="en-US" sz="2800" dirty="0" smtClean="0"/>
              <a:t> un </a:t>
            </a:r>
            <a:r>
              <a:rPr lang="en-US" sz="2800" dirty="0" err="1" smtClean="0"/>
              <a:t>tiempo</a:t>
            </a:r>
            <a:r>
              <a:rPr lang="en-US" sz="2800" dirty="0" smtClean="0"/>
              <a:t> y </a:t>
            </a:r>
            <a:r>
              <a:rPr lang="en-US" sz="2800" dirty="0" err="1" smtClean="0"/>
              <a:t>que</a:t>
            </a:r>
            <a:r>
              <a:rPr lang="en-US" sz="2800" dirty="0" smtClean="0"/>
              <a:t> </a:t>
            </a:r>
            <a:r>
              <a:rPr lang="en-US" sz="2800" dirty="0" err="1" smtClean="0"/>
              <a:t>pasen</a:t>
            </a:r>
            <a:r>
              <a:rPr lang="en-US" sz="2800" dirty="0" smtClean="0"/>
              <a:t> </a:t>
            </a:r>
            <a:r>
              <a:rPr lang="en-US" sz="2800" dirty="0" err="1" smtClean="0"/>
              <a:t>menos</a:t>
            </a:r>
            <a:r>
              <a:rPr lang="en-US" sz="2800" dirty="0" smtClean="0"/>
              <a:t> </a:t>
            </a:r>
            <a:r>
              <a:rPr lang="en-US" sz="2800" dirty="0" err="1" smtClean="0"/>
              <a:t>tiempo</a:t>
            </a:r>
            <a:r>
              <a:rPr lang="en-US" sz="2800" dirty="0" smtClean="0"/>
              <a:t> </a:t>
            </a:r>
            <a:r>
              <a:rPr lang="en-US" sz="2800" dirty="0" err="1" smtClean="0"/>
              <a:t>juntos</a:t>
            </a:r>
            <a:endParaRPr lang="en-US" sz="2800" dirty="0" smtClean="0"/>
          </a:p>
          <a:p>
            <a:pPr lvl="2"/>
            <a:endParaRPr lang="en-US" sz="2800" dirty="0" smtClean="0"/>
          </a:p>
          <a:p>
            <a:pPr lvl="1"/>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67200"/>
            <a:ext cx="8229600" cy="1143000"/>
          </a:xfrm>
        </p:spPr>
        <p:txBody>
          <a:bodyPr/>
          <a:lstStyle/>
          <a:p>
            <a:pPr algn="ctr"/>
            <a:r>
              <a:rPr lang="en-US" dirty="0" smtClean="0"/>
              <a:t>ABSTINENCIA</a:t>
            </a:r>
            <a:endParaRPr lang="en-US" dirty="0"/>
          </a:p>
        </p:txBody>
      </p:sp>
      <p:sp>
        <p:nvSpPr>
          <p:cNvPr id="3" name="Content Placeholder 2"/>
          <p:cNvSpPr>
            <a:spLocks noGrp="1"/>
          </p:cNvSpPr>
          <p:nvPr>
            <p:ph sz="half" idx="1"/>
          </p:nvPr>
        </p:nvSpPr>
        <p:spPr>
          <a:xfrm>
            <a:off x="609600" y="5410200"/>
            <a:ext cx="8001000" cy="990599"/>
          </a:xfrm>
        </p:spPr>
        <p:txBody>
          <a:bodyPr/>
          <a:lstStyle/>
          <a:p>
            <a:pPr lvl="1">
              <a:buNone/>
            </a:pPr>
            <a:r>
              <a:rPr lang="en-US" dirty="0" smtClean="0"/>
              <a:t>NO SE TRATA DE HACER LOS QUE FUNCIONA O NO, SE TRATA DE HACER LO CORRECTO</a:t>
            </a:r>
          </a:p>
        </p:txBody>
      </p:sp>
      <p:pic>
        <p:nvPicPr>
          <p:cNvPr id="50178" name="Picture 2" descr="http://www.google.com/url?source=imgres&amp;ct=img&amp;q=http://uniosil.org/wp-content/uploads/2010/06/United-Nations.jpg&amp;sa=X&amp;ei=YMmbTtmlDIPniAKe8IyrDQ&amp;ved=0CAQQ8wc4Ag&amp;usg=AFQjCNFFFeHRd89vAV6T5C63Opm_4z67YA"/>
          <p:cNvPicPr>
            <a:picLocks noChangeAspect="1" noChangeArrowheads="1"/>
          </p:cNvPicPr>
          <p:nvPr/>
        </p:nvPicPr>
        <p:blipFill>
          <a:blip r:embed="rId3"/>
          <a:srcRect/>
          <a:stretch>
            <a:fillRect/>
          </a:stretch>
        </p:blipFill>
        <p:spPr bwMode="auto">
          <a:xfrm>
            <a:off x="1905000" y="0"/>
            <a:ext cx="5238750" cy="4819650"/>
          </a:xfrm>
          <a:prstGeom prst="rect">
            <a:avLst/>
          </a:prstGeom>
          <a:noFill/>
        </p:spPr>
      </p:pic>
      <p:sp>
        <p:nvSpPr>
          <p:cNvPr id="5" name="Rectangle 4"/>
          <p:cNvSpPr/>
          <p:nvPr/>
        </p:nvSpPr>
        <p:spPr>
          <a:xfrm>
            <a:off x="1981200" y="2133600"/>
            <a:ext cx="5171480" cy="923330"/>
          </a:xfrm>
          <a:prstGeom prst="rect">
            <a:avLst/>
          </a:prstGeom>
          <a:noFill/>
        </p:spPr>
        <p:txBody>
          <a:bodyPr wrap="none" lIns="91440" tIns="45720" rIns="91440" bIns="4572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rPr>
              <a:t>WORLD PEACE</a:t>
            </a:r>
            <a:endParaRPr lang="en-US" sz="5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b="1" dirty="0" smtClean="0"/>
              <a:t>LOS BUENOS PADRES</a:t>
            </a:r>
            <a:endParaRPr lang="en-US" b="1"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4495800" y="1981200"/>
            <a:ext cx="4381500" cy="44196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Grp="1" noChangeAspect="1" noChangeArrowheads="1"/>
          </p:cNvPicPr>
          <p:nvPr>
            <p:ph sz="half" idx="1"/>
          </p:nvPr>
        </p:nvPicPr>
        <p:blipFill>
          <a:blip r:embed="rId4"/>
          <a:srcRect/>
          <a:stretch>
            <a:fillRect/>
          </a:stretch>
        </p:blipFill>
        <p:spPr bwMode="auto">
          <a:xfrm>
            <a:off x="990600" y="1920058"/>
            <a:ext cx="3276600" cy="440454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plus(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MARCOS 9, 23</a:t>
            </a:r>
            <a:endParaRPr lang="en-US" sz="6000" dirty="0"/>
          </a:p>
        </p:txBody>
      </p:sp>
      <p:sp>
        <p:nvSpPr>
          <p:cNvPr id="3" name="Content Placeholder 2"/>
          <p:cNvSpPr>
            <a:spLocks noGrp="1"/>
          </p:cNvSpPr>
          <p:nvPr>
            <p:ph sz="half" idx="1"/>
          </p:nvPr>
        </p:nvSpPr>
        <p:spPr>
          <a:xfrm>
            <a:off x="457200" y="1905000"/>
            <a:ext cx="8001000" cy="4449925"/>
          </a:xfrm>
        </p:spPr>
        <p:txBody>
          <a:bodyPr/>
          <a:lstStyle/>
          <a:p>
            <a:pPr lvl="1" algn="ctr">
              <a:buNone/>
            </a:pPr>
            <a:r>
              <a:rPr lang="en-US" sz="4800" dirty="0" err="1" smtClean="0"/>
              <a:t>Jesús</a:t>
            </a:r>
            <a:r>
              <a:rPr lang="en-US" sz="4800" dirty="0" smtClean="0"/>
              <a:t> le </a:t>
            </a:r>
            <a:r>
              <a:rPr lang="en-US" sz="4800" dirty="0" err="1" smtClean="0"/>
              <a:t>dijo</a:t>
            </a:r>
            <a:r>
              <a:rPr lang="en-US" sz="4800" dirty="0" smtClean="0"/>
              <a:t>:  </a:t>
            </a:r>
          </a:p>
          <a:p>
            <a:pPr lvl="1" algn="ctr">
              <a:buNone/>
            </a:pPr>
            <a:r>
              <a:rPr lang="en-US" sz="4800" dirty="0" smtClean="0"/>
              <a:t>¿</a:t>
            </a:r>
            <a:r>
              <a:rPr lang="en-US" sz="4800" dirty="0" err="1" smtClean="0"/>
              <a:t>Qué</a:t>
            </a:r>
            <a:r>
              <a:rPr lang="en-US" sz="4800" dirty="0" smtClean="0"/>
              <a:t> </a:t>
            </a:r>
            <a:r>
              <a:rPr lang="en-US" sz="4800" dirty="0" err="1" smtClean="0"/>
              <a:t>es</a:t>
            </a:r>
            <a:r>
              <a:rPr lang="en-US" sz="4800" dirty="0" smtClean="0"/>
              <a:t> </a:t>
            </a:r>
            <a:r>
              <a:rPr lang="en-US" sz="4800" dirty="0" err="1" smtClean="0"/>
              <a:t>eso</a:t>
            </a:r>
            <a:r>
              <a:rPr lang="en-US" sz="4800" dirty="0" smtClean="0"/>
              <a:t> de “</a:t>
            </a:r>
            <a:r>
              <a:rPr lang="en-US" sz="4800" dirty="0" err="1" smtClean="0"/>
              <a:t>si</a:t>
            </a:r>
            <a:r>
              <a:rPr lang="en-US" sz="4800" dirty="0" smtClean="0"/>
              <a:t> </a:t>
            </a:r>
            <a:r>
              <a:rPr lang="en-US" sz="4800" dirty="0" err="1" smtClean="0"/>
              <a:t>puedes</a:t>
            </a:r>
            <a:r>
              <a:rPr lang="en-US" sz="4800" dirty="0" smtClean="0"/>
              <a:t>”? </a:t>
            </a:r>
            <a:r>
              <a:rPr lang="en-US" sz="4800" dirty="0" err="1" smtClean="0"/>
              <a:t>Todo</a:t>
            </a:r>
            <a:r>
              <a:rPr lang="en-US" sz="4800" dirty="0" smtClean="0"/>
              <a:t> </a:t>
            </a:r>
            <a:r>
              <a:rPr lang="en-US" sz="4800" dirty="0" err="1" smtClean="0"/>
              <a:t>es</a:t>
            </a:r>
            <a:r>
              <a:rPr lang="en-US" sz="4800" dirty="0" smtClean="0"/>
              <a:t> </a:t>
            </a:r>
            <a:r>
              <a:rPr lang="en-US" sz="4800" dirty="0" err="1" smtClean="0"/>
              <a:t>posible</a:t>
            </a:r>
            <a:r>
              <a:rPr lang="en-US" sz="4800" dirty="0" smtClean="0"/>
              <a:t> </a:t>
            </a:r>
          </a:p>
          <a:p>
            <a:pPr lvl="1" algn="ctr">
              <a:buNone/>
            </a:pPr>
            <a:r>
              <a:rPr lang="en-US" sz="4800" dirty="0" err="1" smtClean="0"/>
              <a:t>para</a:t>
            </a:r>
            <a:r>
              <a:rPr lang="en-US" sz="4800" dirty="0" smtClean="0"/>
              <a:t> el </a:t>
            </a:r>
            <a:r>
              <a:rPr lang="en-US" sz="4800" dirty="0" err="1" smtClean="0"/>
              <a:t>que</a:t>
            </a:r>
            <a:r>
              <a:rPr lang="en-US" sz="4800" dirty="0" smtClean="0"/>
              <a:t> </a:t>
            </a:r>
            <a:r>
              <a:rPr lang="en-US" sz="4800" dirty="0" err="1" smtClean="0"/>
              <a:t>tiene</a:t>
            </a:r>
            <a:r>
              <a:rPr lang="en-US" sz="4800" dirty="0" smtClean="0"/>
              <a:t> </a:t>
            </a:r>
            <a:r>
              <a:rPr lang="en-US" sz="4800" dirty="0" err="1" smtClean="0"/>
              <a:t>fe</a:t>
            </a:r>
            <a:r>
              <a:rPr lang="en-US" sz="48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soundbibledoctrine.com/images/Love_of_God.jpg"/>
          <p:cNvPicPr>
            <a:picLocks noChangeAspect="1" noChangeArrowheads="1"/>
          </p:cNvPicPr>
          <p:nvPr/>
        </p:nvPicPr>
        <p:blipFill>
          <a:blip r:embed="rId3"/>
          <a:stretch>
            <a:fillRect/>
          </a:stretch>
        </p:blipFill>
        <p:spPr bwMode="auto">
          <a:xfrm>
            <a:off x="0" y="-1"/>
            <a:ext cx="9144000" cy="6816093"/>
          </a:xfrm>
          <a:prstGeom prst="rect">
            <a:avLst/>
          </a:prstGeom>
          <a:noFill/>
        </p:spPr>
      </p:pic>
      <p:sp>
        <p:nvSpPr>
          <p:cNvPr id="6" name="Rectangle 5"/>
          <p:cNvSpPr/>
          <p:nvPr/>
        </p:nvSpPr>
        <p:spPr>
          <a:xfrm>
            <a:off x="381000" y="1295400"/>
            <a:ext cx="8382000" cy="4955203"/>
          </a:xfrm>
          <a:prstGeom prst="rect">
            <a:avLst/>
          </a:prstGeom>
        </p:spPr>
        <p:txBody>
          <a:bodyPr wrap="square">
            <a:spAutoFit/>
          </a:bodyPr>
          <a:lstStyle/>
          <a:p>
            <a:r>
              <a:rPr lang="en-US" sz="2800" b="1" dirty="0" smtClean="0"/>
              <a:t>El </a:t>
            </a:r>
            <a:r>
              <a:rPr lang="en-US" sz="2800" b="1" dirty="0" err="1" smtClean="0"/>
              <a:t>sexo</a:t>
            </a:r>
            <a:r>
              <a:rPr lang="en-US" sz="2800" b="1" dirty="0" smtClean="0"/>
              <a:t> </a:t>
            </a:r>
            <a:r>
              <a:rPr lang="en-US" sz="2800" b="1" dirty="0" err="1" smtClean="0"/>
              <a:t>fue</a:t>
            </a:r>
            <a:r>
              <a:rPr lang="en-US" sz="2800" b="1" dirty="0" smtClean="0"/>
              <a:t> </a:t>
            </a:r>
            <a:r>
              <a:rPr lang="en-US" sz="2800" b="1" dirty="0" err="1" smtClean="0"/>
              <a:t>creado</a:t>
            </a:r>
            <a:r>
              <a:rPr lang="en-US" sz="2800" b="1" dirty="0" smtClean="0"/>
              <a:t> para </a:t>
            </a:r>
            <a:r>
              <a:rPr lang="en-US" sz="2800" b="1" dirty="0" err="1" smtClean="0"/>
              <a:t>una</a:t>
            </a:r>
            <a:r>
              <a:rPr lang="en-US" sz="2800" b="1" dirty="0" smtClean="0"/>
              <a:t> sola </a:t>
            </a:r>
            <a:r>
              <a:rPr lang="en-US" sz="2800" b="1" dirty="0" err="1" smtClean="0"/>
              <a:t>cosa</a:t>
            </a:r>
            <a:r>
              <a:rPr lang="en-US" sz="2800" b="1" dirty="0" smtClean="0"/>
              <a:t> y </a:t>
            </a:r>
            <a:r>
              <a:rPr lang="en-US" sz="2800" b="1" dirty="0" err="1" smtClean="0"/>
              <a:t>una</a:t>
            </a:r>
            <a:r>
              <a:rPr lang="en-US" sz="2800" b="1" dirty="0" smtClean="0"/>
              <a:t> sola </a:t>
            </a:r>
            <a:r>
              <a:rPr lang="en-US" sz="2800" b="1" dirty="0" err="1" smtClean="0"/>
              <a:t>situación</a:t>
            </a:r>
            <a:r>
              <a:rPr lang="en-US" sz="2800" b="1" dirty="0" smtClean="0"/>
              <a:t>: </a:t>
            </a:r>
            <a:r>
              <a:rPr lang="en-US" sz="2800" b="1" dirty="0"/>
              <a:t>			</a:t>
            </a:r>
            <a:endParaRPr lang="en-US" sz="2800" b="1" dirty="0" smtClean="0"/>
          </a:p>
          <a:p>
            <a:endParaRPr lang="en-US" sz="2800" b="1" dirty="0"/>
          </a:p>
          <a:p>
            <a:r>
              <a:rPr lang="en-US" sz="2800" b="1" dirty="0" smtClean="0"/>
              <a:t>El </a:t>
            </a:r>
            <a:r>
              <a:rPr lang="en-US" sz="2800" b="1" dirty="0" err="1" smtClean="0"/>
              <a:t>sexo</a:t>
            </a:r>
            <a:r>
              <a:rPr lang="en-US" sz="2800" b="1" dirty="0" smtClean="0"/>
              <a:t> </a:t>
            </a:r>
            <a:r>
              <a:rPr lang="en-US" sz="2800" b="1" dirty="0" err="1" smtClean="0"/>
              <a:t>será</a:t>
            </a:r>
            <a:r>
              <a:rPr lang="en-US" sz="2800" b="1" dirty="0" smtClean="0"/>
              <a:t> </a:t>
            </a:r>
            <a:r>
              <a:rPr lang="en-US" sz="2800" b="1" dirty="0" err="1" smtClean="0"/>
              <a:t>todo</a:t>
            </a:r>
            <a:r>
              <a:rPr lang="en-US" sz="2800" b="1" dirty="0" smtClean="0"/>
              <a:t> lo que </a:t>
            </a:r>
            <a:r>
              <a:rPr lang="en-US" sz="2800" b="1" dirty="0" err="1" smtClean="0"/>
              <a:t>puede</a:t>
            </a:r>
            <a:r>
              <a:rPr lang="en-US" sz="2800" b="1" dirty="0" smtClean="0"/>
              <a:t> </a:t>
            </a:r>
            <a:r>
              <a:rPr lang="en-US" sz="2800" b="1" dirty="0" err="1" smtClean="0"/>
              <a:t>ser</a:t>
            </a:r>
            <a:r>
              <a:rPr lang="en-US" sz="2800" b="1" dirty="0" smtClean="0"/>
              <a:t> </a:t>
            </a:r>
            <a:r>
              <a:rPr lang="en-US" sz="2800" b="1" dirty="0" err="1" smtClean="0"/>
              <a:t>dentro</a:t>
            </a:r>
            <a:r>
              <a:rPr lang="en-US" sz="2800" b="1" dirty="0" smtClean="0"/>
              <a:t> de </a:t>
            </a:r>
            <a:r>
              <a:rPr lang="en-US" sz="2800" b="1" dirty="0" err="1" smtClean="0"/>
              <a:t>una</a:t>
            </a:r>
            <a:r>
              <a:rPr lang="en-US" sz="2800" b="1" dirty="0" smtClean="0"/>
              <a:t> sola </a:t>
            </a:r>
            <a:r>
              <a:rPr lang="en-US" sz="2800" b="1" dirty="0" err="1" smtClean="0"/>
              <a:t>situación</a:t>
            </a:r>
            <a:r>
              <a:rPr lang="en-US" sz="2800" b="1" dirty="0" smtClean="0"/>
              <a:t>: </a:t>
            </a:r>
            <a:endParaRPr lang="en-US" sz="2800" b="1" dirty="0" smtClean="0"/>
          </a:p>
          <a:p>
            <a:endParaRPr lang="en-US" sz="3600" b="1" dirty="0" smtClean="0"/>
          </a:p>
          <a:p>
            <a:r>
              <a:rPr lang="en-US" sz="2800" b="1" dirty="0" smtClean="0"/>
              <a:t>		</a:t>
            </a:r>
            <a:r>
              <a:rPr lang="en-US" sz="2800" b="1" dirty="0" smtClean="0"/>
              <a:t>El </a:t>
            </a:r>
            <a:r>
              <a:rPr lang="en-US" sz="2800" b="1" dirty="0" err="1" smtClean="0"/>
              <a:t>propósito</a:t>
            </a:r>
            <a:r>
              <a:rPr lang="en-US" sz="2800" b="1" dirty="0" smtClean="0"/>
              <a:t> del </a:t>
            </a:r>
            <a:r>
              <a:rPr lang="en-US" sz="2800" b="1" dirty="0" err="1" smtClean="0"/>
              <a:t>sexo</a:t>
            </a:r>
            <a:r>
              <a:rPr lang="en-US" sz="2800" b="1" dirty="0" smtClean="0"/>
              <a:t> no </a:t>
            </a:r>
            <a:r>
              <a:rPr lang="en-US" sz="2800" b="1" dirty="0" err="1" smtClean="0"/>
              <a:t>es</a:t>
            </a:r>
            <a:r>
              <a:rPr lang="en-US" sz="2800" b="1" dirty="0" smtClean="0"/>
              <a:t> solo el </a:t>
            </a:r>
            <a:r>
              <a:rPr lang="en-US" sz="2800" b="1" dirty="0" err="1" smtClean="0"/>
              <a:t>reproducirse</a:t>
            </a:r>
            <a:r>
              <a:rPr lang="en-US" sz="2800" b="1" dirty="0" smtClean="0"/>
              <a:t> </a:t>
            </a:r>
            <a:r>
              <a:rPr lang="en-US" sz="2800" b="1" dirty="0" err="1" smtClean="0"/>
              <a:t>como</a:t>
            </a:r>
            <a:r>
              <a:rPr lang="en-US" sz="2800" b="1" dirty="0" smtClean="0"/>
              <a:t> </a:t>
            </a:r>
            <a:r>
              <a:rPr lang="en-US" sz="2800" b="1" dirty="0" err="1" smtClean="0"/>
              <a:t>seres</a:t>
            </a:r>
            <a:r>
              <a:rPr lang="en-US" sz="2800" b="1" dirty="0" smtClean="0"/>
              <a:t> </a:t>
            </a:r>
            <a:r>
              <a:rPr lang="en-US" sz="2800" b="1" dirty="0" err="1" smtClean="0"/>
              <a:t>humanos</a:t>
            </a:r>
            <a:r>
              <a:rPr lang="en-US" sz="2800" b="1" dirty="0" smtClean="0"/>
              <a:t>. El </a:t>
            </a:r>
            <a:r>
              <a:rPr lang="en-US" sz="2800" b="1" dirty="0" err="1" smtClean="0"/>
              <a:t>sexo</a:t>
            </a:r>
            <a:r>
              <a:rPr lang="en-US" sz="2800" b="1" dirty="0" smtClean="0"/>
              <a:t> </a:t>
            </a:r>
            <a:r>
              <a:rPr lang="en-US" sz="2800" b="1" dirty="0" err="1" smtClean="0"/>
              <a:t>es</a:t>
            </a:r>
            <a:r>
              <a:rPr lang="en-US" sz="2800" b="1" dirty="0" smtClean="0"/>
              <a:t> la expression </a:t>
            </a:r>
            <a:r>
              <a:rPr lang="en-US" sz="2800" b="1" dirty="0" err="1" smtClean="0"/>
              <a:t>fisica</a:t>
            </a:r>
            <a:r>
              <a:rPr lang="en-US" sz="2800" b="1" dirty="0" smtClean="0"/>
              <a:t> de </a:t>
            </a:r>
            <a:r>
              <a:rPr lang="en-US" sz="2800" b="1" dirty="0" err="1" smtClean="0"/>
              <a:t>compromiso</a:t>
            </a:r>
            <a:r>
              <a:rPr lang="en-US" sz="2800" b="1" dirty="0" smtClean="0"/>
              <a:t>, </a:t>
            </a:r>
            <a:r>
              <a:rPr lang="en-US" sz="2800" b="1" dirty="0" err="1" smtClean="0"/>
              <a:t>confianza</a:t>
            </a:r>
            <a:r>
              <a:rPr lang="en-US" sz="2800" b="1" dirty="0" smtClean="0"/>
              <a:t> </a:t>
            </a:r>
            <a:r>
              <a:rPr lang="en-US" sz="2800" b="1" dirty="0"/>
              <a:t> </a:t>
            </a:r>
            <a:r>
              <a:rPr lang="en-US" sz="2800" b="1" dirty="0" smtClean="0"/>
              <a:t>y la </a:t>
            </a:r>
            <a:r>
              <a:rPr lang="en-US" sz="2800" b="1" dirty="0" err="1" smtClean="0"/>
              <a:t>interdependencia</a:t>
            </a:r>
            <a:r>
              <a:rPr lang="en-US" sz="2800" b="1" dirty="0" smtClean="0"/>
              <a:t> que se </a:t>
            </a:r>
            <a:r>
              <a:rPr lang="en-US" sz="2800" b="1" dirty="0" err="1" smtClean="0"/>
              <a:t>encuentra</a:t>
            </a:r>
            <a:r>
              <a:rPr lang="en-US" sz="2800" b="1" dirty="0" smtClean="0"/>
              <a:t> :</a:t>
            </a:r>
          </a:p>
          <a:p>
            <a:r>
              <a:rPr lang="en-US" sz="2800" b="1" dirty="0" smtClean="0"/>
              <a:t>  		</a:t>
            </a:r>
            <a:endParaRPr lang="en-US" sz="2800" b="1" dirty="0"/>
          </a:p>
        </p:txBody>
      </p:sp>
      <p:sp>
        <p:nvSpPr>
          <p:cNvPr id="4" name="Rectangle 3"/>
          <p:cNvSpPr/>
          <p:nvPr/>
        </p:nvSpPr>
        <p:spPr>
          <a:xfrm>
            <a:off x="1143000" y="533400"/>
            <a:ext cx="7722050" cy="1015663"/>
          </a:xfrm>
          <a:prstGeom prst="rect">
            <a:avLst/>
          </a:prstGeom>
        </p:spPr>
        <p:txBody>
          <a:bodyPr wrap="none">
            <a:spAutoFit/>
          </a:bodyPr>
          <a:lstStyle/>
          <a:p>
            <a:r>
              <a:rPr lang="en-US" sz="6000" b="1" dirty="0" smtClean="0">
                <a:solidFill>
                  <a:schemeClr val="bg1"/>
                </a:solidFill>
              </a:rPr>
              <a:t>DIOS CREO EL SEXO</a:t>
            </a:r>
            <a:endParaRPr lang="en-US" sz="6000" dirty="0">
              <a:solidFill>
                <a:schemeClr val="bg1"/>
              </a:solidFill>
            </a:endParaRPr>
          </a:p>
        </p:txBody>
      </p:sp>
      <p:sp>
        <p:nvSpPr>
          <p:cNvPr id="2" name="TextBox 1"/>
          <p:cNvSpPr txBox="1"/>
          <p:nvPr/>
        </p:nvSpPr>
        <p:spPr>
          <a:xfrm>
            <a:off x="2667000" y="3511391"/>
            <a:ext cx="3810000" cy="523220"/>
          </a:xfrm>
          <a:prstGeom prst="rect">
            <a:avLst/>
          </a:prstGeom>
          <a:solidFill>
            <a:schemeClr val="bg1"/>
          </a:solidFill>
        </p:spPr>
        <p:txBody>
          <a:bodyPr wrap="square" rtlCol="0">
            <a:spAutoFit/>
          </a:bodyPr>
          <a:lstStyle/>
          <a:p>
            <a:pPr algn="ctr"/>
            <a:r>
              <a:rPr lang="en-US" sz="2800" b="1" dirty="0"/>
              <a:t>EN EL MATRIMONIO</a:t>
            </a:r>
            <a:endParaRPr lang="en-US" sz="2800" b="1" dirty="0"/>
          </a:p>
        </p:txBody>
      </p:sp>
      <p:sp>
        <p:nvSpPr>
          <p:cNvPr id="7" name="TextBox 6"/>
          <p:cNvSpPr txBox="1"/>
          <p:nvPr/>
        </p:nvSpPr>
        <p:spPr>
          <a:xfrm>
            <a:off x="2667000" y="1976229"/>
            <a:ext cx="3810000" cy="523220"/>
          </a:xfrm>
          <a:prstGeom prst="rect">
            <a:avLst/>
          </a:prstGeom>
          <a:solidFill>
            <a:schemeClr val="bg1"/>
          </a:solidFill>
        </p:spPr>
        <p:txBody>
          <a:bodyPr wrap="square" rtlCol="0">
            <a:spAutoFit/>
          </a:bodyPr>
          <a:lstStyle/>
          <a:p>
            <a:pPr algn="ctr"/>
            <a:r>
              <a:rPr lang="en-US" sz="2800" b="1" dirty="0"/>
              <a:t>EN EL MATRIMONIO</a:t>
            </a:r>
            <a:endParaRPr lang="en-US" sz="2800" b="1" dirty="0"/>
          </a:p>
        </p:txBody>
      </p:sp>
      <p:sp>
        <p:nvSpPr>
          <p:cNvPr id="8" name="TextBox 7"/>
          <p:cNvSpPr txBox="1"/>
          <p:nvPr/>
        </p:nvSpPr>
        <p:spPr>
          <a:xfrm>
            <a:off x="2667000" y="5873161"/>
            <a:ext cx="3810000" cy="523220"/>
          </a:xfrm>
          <a:prstGeom prst="rect">
            <a:avLst/>
          </a:prstGeom>
          <a:solidFill>
            <a:schemeClr val="bg1"/>
          </a:solidFill>
        </p:spPr>
        <p:txBody>
          <a:bodyPr wrap="square" rtlCol="0">
            <a:spAutoFit/>
          </a:bodyPr>
          <a:lstStyle/>
          <a:p>
            <a:pPr algn="ctr"/>
            <a:r>
              <a:rPr lang="en-US" sz="2800" b="1" dirty="0"/>
              <a:t>EN EL MATRIMONIO</a:t>
            </a:r>
            <a:endParaRPr lang="en-US"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2189</TotalTime>
  <Words>4275</Words>
  <Application>Microsoft Office PowerPoint</Application>
  <PresentationFormat>On-screen Show (4:3)</PresentationFormat>
  <Paragraphs>327</Paragraphs>
  <Slides>27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 DARLING</vt:lpstr>
      <vt:lpstr>Bodoni MT Black</vt:lpstr>
      <vt:lpstr>Calibri</vt:lpstr>
      <vt:lpstr>Constantia</vt:lpstr>
      <vt:lpstr>Times New Roman</vt:lpstr>
      <vt:lpstr>Wingdings 2</vt:lpstr>
      <vt:lpstr>Flow</vt:lpstr>
      <vt:lpstr>PowerPoint Presentation</vt:lpstr>
      <vt:lpstr>LA SEXUALIDA D INTEGRAL</vt:lpstr>
      <vt:lpstr>LOS PADRES IMPORTAN</vt:lpstr>
      <vt:lpstr>LOS TIEMPOS</vt:lpstr>
      <vt:lpstr>DATING / NOVIANDO</vt:lpstr>
      <vt:lpstr>ABSTINENCIA</vt:lpstr>
      <vt:lpstr>LOS BUENOS PADRES</vt:lpstr>
      <vt:lpstr>MARCOS 9, 23</vt:lpstr>
      <vt:lpstr>PowerPoint Presentation</vt:lpstr>
      <vt:lpstr>DEFINICION MEDICA</vt:lpstr>
      <vt:lpstr>DECISION</vt:lpstr>
      <vt:lpstr>EL PRECIO</vt:lpstr>
      <vt:lpstr>ABSTINENCIA</vt:lpstr>
      <vt:lpstr>CONSECUENCIAS FISICAS</vt:lpstr>
      <vt:lpstr>¿Cómo es que las personas evitan tener un bebe antes del matrimonio? </vt:lpstr>
      <vt:lpstr>ESTADISTICAS</vt:lpstr>
      <vt:lpstr>3 COSAS QUE LAS ADOLESCENTES EMBARAZADAS HARAN:</vt:lpstr>
      <vt:lpstr>MAS CONSECUENCIAS  FISICAS </vt:lpstr>
      <vt:lpstr>Today there are more than 30 STDs </vt:lpstr>
      <vt:lpstr>PowerPoint Presentation</vt:lpstr>
      <vt:lpstr>EMOTIONAL CONSEQUENCES</vt:lpstr>
      <vt:lpstr>CONSECUENCIAS ESPIRITUALES</vt:lpstr>
      <vt:lpstr>SUGERENCIAS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HAS A PRICE</dc:title>
  <dc:creator>ST PATRICK PARISH</dc:creator>
  <cp:lastModifiedBy>Macoy Lara</cp:lastModifiedBy>
  <cp:revision>153</cp:revision>
  <cp:lastPrinted>2015-10-21T21:59:40Z</cp:lastPrinted>
  <dcterms:created xsi:type="dcterms:W3CDTF">2010-11-15T01:12:59Z</dcterms:created>
  <dcterms:modified xsi:type="dcterms:W3CDTF">2016-09-17T19:16:08Z</dcterms:modified>
</cp:coreProperties>
</file>